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3"/>
  </p:sldMasterIdLst>
  <p:notesMasterIdLst>
    <p:notesMasterId r:id="rId17"/>
  </p:notesMasterIdLst>
  <p:sldIdLst>
    <p:sldId id="257" r:id="rId4"/>
    <p:sldId id="281" r:id="rId5"/>
    <p:sldId id="258" r:id="rId6"/>
    <p:sldId id="280" r:id="rId7"/>
    <p:sldId id="260" r:id="rId8"/>
    <p:sldId id="271" r:id="rId9"/>
    <p:sldId id="276" r:id="rId10"/>
    <p:sldId id="263" r:id="rId11"/>
    <p:sldId id="277" r:id="rId12"/>
    <p:sldId id="265" r:id="rId13"/>
    <p:sldId id="278" r:id="rId14"/>
    <p:sldId id="267" r:id="rId15"/>
    <p:sldId id="279" r:id="rId16"/>
  </p:sldIdLst>
  <p:sldSz cx="14400213" cy="7199313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95">
          <p15:clr>
            <a:srgbClr val="A4A3A4"/>
          </p15:clr>
        </p15:guide>
        <p15:guide id="2" pos="6426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CCfPXJh//18tn5AD9zX006WUU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7" d="100"/>
          <a:sy n="77" d="100"/>
        </p:scale>
        <p:origin x="350" y="72"/>
      </p:cViewPr>
      <p:guideLst>
        <p:guide orient="horz" pos="495"/>
        <p:guide pos="64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us Hafner" userId="f714c7d9-c916-4f25-abc8-225751decdf1" providerId="ADAL" clId="{63509B75-415D-471D-AEE4-5538DDC378A9}"/>
    <pc:docChg chg="delSld modSld">
      <pc:chgData name="Marius Hafner" userId="f714c7d9-c916-4f25-abc8-225751decdf1" providerId="ADAL" clId="{63509B75-415D-471D-AEE4-5538DDC378A9}" dt="2023-11-23T10:49:22.475" v="2" actId="6549"/>
      <pc:docMkLst>
        <pc:docMk/>
      </pc:docMkLst>
      <pc:sldChg chg="del">
        <pc:chgData name="Marius Hafner" userId="f714c7d9-c916-4f25-abc8-225751decdf1" providerId="ADAL" clId="{63509B75-415D-471D-AEE4-5538DDC378A9}" dt="2023-11-23T10:48:59.935" v="0" actId="47"/>
        <pc:sldMkLst>
          <pc:docMk/>
          <pc:sldMk cId="0" sldId="256"/>
        </pc:sldMkLst>
      </pc:sldChg>
      <pc:sldChg chg="modSp mod">
        <pc:chgData name="Marius Hafner" userId="f714c7d9-c916-4f25-abc8-225751decdf1" providerId="ADAL" clId="{63509B75-415D-471D-AEE4-5538DDC378A9}" dt="2023-11-23T10:49:22.475" v="2" actId="6549"/>
        <pc:sldMkLst>
          <pc:docMk/>
          <pc:sldMk cId="0" sldId="257"/>
        </pc:sldMkLst>
        <pc:spChg chg="mod">
          <ac:chgData name="Marius Hafner" userId="f714c7d9-c916-4f25-abc8-225751decdf1" providerId="ADAL" clId="{63509B75-415D-471D-AEE4-5538DDC378A9}" dt="2023-11-23T10:49:22.475" v="2" actId="6549"/>
          <ac:spMkLst>
            <pc:docMk/>
            <pc:sldMk cId="0" sldId="257"/>
            <ac:spMk id="32" creationId="{00000000-0000-0000-0000-000000000000}"/>
          </ac:spMkLst>
        </pc:spChg>
      </pc:sldChg>
      <pc:sldMasterChg chg="delSldLayout">
        <pc:chgData name="Marius Hafner" userId="f714c7d9-c916-4f25-abc8-225751decdf1" providerId="ADAL" clId="{63509B75-415D-471D-AEE4-5538DDC378A9}" dt="2023-11-23T10:48:59.935" v="0" actId="47"/>
        <pc:sldMasterMkLst>
          <pc:docMk/>
          <pc:sldMasterMk cId="0" sldId="2147483648"/>
        </pc:sldMasterMkLst>
        <pc:sldLayoutChg chg="del">
          <pc:chgData name="Marius Hafner" userId="f714c7d9-c916-4f25-abc8-225751decdf1" providerId="ADAL" clId="{63509B75-415D-471D-AEE4-5538DDC378A9}" dt="2023-11-23T10:48:59.935" v="0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811838" y="847725"/>
            <a:ext cx="84820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" name="Google Shape;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11838" y="847725"/>
            <a:ext cx="84820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" name="Google Shape;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11838" y="847725"/>
            <a:ext cx="84820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" name="Google Shape;4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11838" y="847725"/>
            <a:ext cx="84820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47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eb192a308_3_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" name="Google Shape;77;g27eb192a308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11838" y="847725"/>
            <a:ext cx="84820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eb192a308_3_4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27eb192a308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11838" y="847725"/>
            <a:ext cx="84820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eb192a308_3_7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g27eb192a308_3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11838" y="847725"/>
            <a:ext cx="84820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inleitung Grün">
  <p:cSld name="Einleitung Grün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"/>
            <a:ext cx="14400213" cy="719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 txBox="1">
            <a:spLocks noGrp="1"/>
          </p:cNvSpPr>
          <p:nvPr>
            <p:ph type="title"/>
          </p:nvPr>
        </p:nvSpPr>
        <p:spPr>
          <a:xfrm>
            <a:off x="990335" y="1222792"/>
            <a:ext cx="12418407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body" idx="1"/>
          </p:nvPr>
        </p:nvSpPr>
        <p:spPr>
          <a:xfrm>
            <a:off x="1032404" y="1756373"/>
            <a:ext cx="12649219" cy="4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4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body" idx="2"/>
          </p:nvPr>
        </p:nvSpPr>
        <p:spPr>
          <a:xfrm>
            <a:off x="977828" y="2629508"/>
            <a:ext cx="12649219" cy="368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Über u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332E46-1C89-BDA2-4963-95194D1A169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274088" y="1817409"/>
            <a:ext cx="5891956" cy="42516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Banner</a:t>
            </a:r>
          </a:p>
        </p:txBody>
      </p:sp>
      <p:sp>
        <p:nvSpPr>
          <p:cNvPr id="9" name="Google Shape;69;g27eb192a308_3_63">
            <a:extLst>
              <a:ext uri="{FF2B5EF4-FFF2-40B4-BE49-F238E27FC236}">
                <a16:creationId xmlns:a16="http://schemas.microsoft.com/office/drawing/2014/main" id="{9FE584CB-73BB-C180-6D33-7C06A0005C6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259217" y="1090320"/>
            <a:ext cx="12649200" cy="43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255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Subline</a:t>
            </a:r>
            <a:endParaRPr dirty="0"/>
          </a:p>
        </p:txBody>
      </p:sp>
      <p:sp>
        <p:nvSpPr>
          <p:cNvPr id="4" name="Google Shape;16;p38">
            <a:extLst>
              <a:ext uri="{FF2B5EF4-FFF2-40B4-BE49-F238E27FC236}">
                <a16:creationId xmlns:a16="http://schemas.microsoft.com/office/drawing/2014/main" id="{881F7FD1-DA90-037F-5118-3A1844137B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9217" y="482638"/>
            <a:ext cx="12418407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0" name="Google Shape;15;p38">
            <a:extLst>
              <a:ext uri="{FF2B5EF4-FFF2-40B4-BE49-F238E27FC236}">
                <a16:creationId xmlns:a16="http://schemas.microsoft.com/office/drawing/2014/main" id="{EF79953D-934B-2F7E-8D10-650D055500C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361611"/>
            <a:ext cx="14400087" cy="83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95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52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gemeiner Hintergrund">
  <p:cSld name="Allgemeiner Hintergrund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361611"/>
            <a:ext cx="14400087" cy="837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8"/>
          <p:cNvSpPr txBox="1">
            <a:spLocks noGrp="1"/>
          </p:cNvSpPr>
          <p:nvPr>
            <p:ph type="title"/>
          </p:nvPr>
        </p:nvSpPr>
        <p:spPr>
          <a:xfrm>
            <a:off x="595792" y="543688"/>
            <a:ext cx="12418407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" name="Google Shape;17;p38"/>
          <p:cNvSpPr txBox="1">
            <a:spLocks noGrp="1"/>
          </p:cNvSpPr>
          <p:nvPr>
            <p:ph type="body" idx="1"/>
          </p:nvPr>
        </p:nvSpPr>
        <p:spPr>
          <a:xfrm>
            <a:off x="595792" y="1077270"/>
            <a:ext cx="12649219" cy="4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47" b="0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2"/>
          </p:nvPr>
        </p:nvSpPr>
        <p:spPr>
          <a:xfrm>
            <a:off x="595792" y="1901897"/>
            <a:ext cx="12649219" cy="368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030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030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030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030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030"/>
              </a:buClr>
              <a:buSzPts val="2600"/>
              <a:buFont typeface="Noto Sans Symbols"/>
              <a:buChar char="▪"/>
              <a:defRPr sz="1656" b="0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8"/>
          <p:cNvSpPr txBox="1"/>
          <p:nvPr/>
        </p:nvSpPr>
        <p:spPr>
          <a:xfrm>
            <a:off x="432633" y="6849656"/>
            <a:ext cx="600910" cy="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175" tIns="29075" rIns="58175" bIns="29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4"/>
              <a:buFont typeface="Arial"/>
              <a:buNone/>
            </a:pPr>
            <a:fld id="{00000000-1234-1234-1234-123412341234}" type="slidenum">
              <a:rPr lang="de-DE" sz="764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sz="764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4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riften Vorlage">
  <p:cSld name="Schriften Vorl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0"/>
            <a:ext cx="14400087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45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luss Folie">
  <p:cSld name="Abschluss Foli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0"/>
            <a:ext cx="14400087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arbei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332E46-1C89-BDA2-4963-95194D1A169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28925" y="2117245"/>
            <a:ext cx="2340000" cy="234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Mitarbeiter</a:t>
            </a:r>
          </a:p>
        </p:txBody>
      </p:sp>
      <p:sp>
        <p:nvSpPr>
          <p:cNvPr id="9" name="Google Shape;69;g27eb192a308_3_63">
            <a:extLst>
              <a:ext uri="{FF2B5EF4-FFF2-40B4-BE49-F238E27FC236}">
                <a16:creationId xmlns:a16="http://schemas.microsoft.com/office/drawing/2014/main" id="{9FE584CB-73BB-C180-6D33-7C06A0005C6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259217" y="1090320"/>
            <a:ext cx="12649200" cy="43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255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Subline</a:t>
            </a:r>
            <a:endParaRPr dirty="0"/>
          </a:p>
        </p:txBody>
      </p:sp>
      <p:sp>
        <p:nvSpPr>
          <p:cNvPr id="3" name="Google Shape;16;p38">
            <a:extLst>
              <a:ext uri="{FF2B5EF4-FFF2-40B4-BE49-F238E27FC236}">
                <a16:creationId xmlns:a16="http://schemas.microsoft.com/office/drawing/2014/main" id="{D7E8A1CD-4A8A-03A5-C911-ED00ED629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9217" y="499895"/>
            <a:ext cx="12418407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" name="Google Shape;15;p38">
            <a:extLst>
              <a:ext uri="{FF2B5EF4-FFF2-40B4-BE49-F238E27FC236}">
                <a16:creationId xmlns:a16="http://schemas.microsoft.com/office/drawing/2014/main" id="{F8AE53F4-B0BA-F8A8-1392-7356229A3A3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361611"/>
            <a:ext cx="14400087" cy="83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65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otheken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332E46-1C89-BDA2-4963-95194D1A169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28925" y="2117245"/>
            <a:ext cx="2340000" cy="234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Apothekenbild</a:t>
            </a:r>
          </a:p>
        </p:txBody>
      </p:sp>
      <p:sp>
        <p:nvSpPr>
          <p:cNvPr id="9" name="Google Shape;69;g27eb192a308_3_63">
            <a:extLst>
              <a:ext uri="{FF2B5EF4-FFF2-40B4-BE49-F238E27FC236}">
                <a16:creationId xmlns:a16="http://schemas.microsoft.com/office/drawing/2014/main" id="{9FE584CB-73BB-C180-6D33-7C06A0005C6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259217" y="1090320"/>
            <a:ext cx="12649200" cy="43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255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Subline</a:t>
            </a:r>
            <a:endParaRPr dirty="0"/>
          </a:p>
        </p:txBody>
      </p:sp>
      <p:sp>
        <p:nvSpPr>
          <p:cNvPr id="3" name="Google Shape;16;p38">
            <a:extLst>
              <a:ext uri="{FF2B5EF4-FFF2-40B4-BE49-F238E27FC236}">
                <a16:creationId xmlns:a16="http://schemas.microsoft.com/office/drawing/2014/main" id="{D7E8A1CD-4A8A-03A5-C911-ED00ED629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9217" y="499895"/>
            <a:ext cx="12418407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" name="Google Shape;15;p38">
            <a:extLst>
              <a:ext uri="{FF2B5EF4-FFF2-40B4-BE49-F238E27FC236}">
                <a16:creationId xmlns:a16="http://schemas.microsoft.com/office/drawing/2014/main" id="{65C7494B-B664-8476-8D22-E70F54337B7B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361611"/>
            <a:ext cx="14400087" cy="83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02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Slider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332E46-1C89-BDA2-4963-95194D1A169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274089" y="1817410"/>
            <a:ext cx="11736000" cy="426661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Hero Slider Desktop</a:t>
            </a:r>
          </a:p>
        </p:txBody>
      </p:sp>
      <p:sp>
        <p:nvSpPr>
          <p:cNvPr id="9" name="Google Shape;69;g27eb192a308_3_63">
            <a:extLst>
              <a:ext uri="{FF2B5EF4-FFF2-40B4-BE49-F238E27FC236}">
                <a16:creationId xmlns:a16="http://schemas.microsoft.com/office/drawing/2014/main" id="{9FE584CB-73BB-C180-6D33-7C06A0005C6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259217" y="1090320"/>
            <a:ext cx="12649200" cy="43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255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Subline</a:t>
            </a:r>
            <a:endParaRPr dirty="0"/>
          </a:p>
        </p:txBody>
      </p:sp>
      <p:sp>
        <p:nvSpPr>
          <p:cNvPr id="12" name="Google Shape;16;p38">
            <a:extLst>
              <a:ext uri="{FF2B5EF4-FFF2-40B4-BE49-F238E27FC236}">
                <a16:creationId xmlns:a16="http://schemas.microsoft.com/office/drawing/2014/main" id="{8974FE34-306D-C933-AA55-2233783FE2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9217" y="482637"/>
            <a:ext cx="12418407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3" name="Google Shape;15;p38">
            <a:extLst>
              <a:ext uri="{FF2B5EF4-FFF2-40B4-BE49-F238E27FC236}">
                <a16:creationId xmlns:a16="http://schemas.microsoft.com/office/drawing/2014/main" id="{E119CA03-E86C-FCB4-7608-8226384199F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361611"/>
            <a:ext cx="14400087" cy="83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56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Slider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3D91430-1419-AACF-3423-DC2ECC1A70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58888" y="1790268"/>
            <a:ext cx="4510801" cy="43275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Hero Slider Mobile</a:t>
            </a:r>
          </a:p>
        </p:txBody>
      </p:sp>
      <p:sp>
        <p:nvSpPr>
          <p:cNvPr id="8" name="Google Shape;69;g27eb192a308_3_63">
            <a:extLst>
              <a:ext uri="{FF2B5EF4-FFF2-40B4-BE49-F238E27FC236}">
                <a16:creationId xmlns:a16="http://schemas.microsoft.com/office/drawing/2014/main" id="{54F38D60-1474-8344-34C5-E276E3B773FC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259217" y="1090320"/>
            <a:ext cx="12649200" cy="43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255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Subline</a:t>
            </a:r>
            <a:endParaRPr dirty="0"/>
          </a:p>
        </p:txBody>
      </p:sp>
      <p:sp>
        <p:nvSpPr>
          <p:cNvPr id="14" name="Google Shape;16;p38">
            <a:extLst>
              <a:ext uri="{FF2B5EF4-FFF2-40B4-BE49-F238E27FC236}">
                <a16:creationId xmlns:a16="http://schemas.microsoft.com/office/drawing/2014/main" id="{8EAB34FC-55ED-9A94-4A4A-B874B058E7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888" y="496208"/>
            <a:ext cx="15026273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5" name="Google Shape;15;p38">
            <a:extLst>
              <a:ext uri="{FF2B5EF4-FFF2-40B4-BE49-F238E27FC236}">
                <a16:creationId xmlns:a16="http://schemas.microsoft.com/office/drawing/2014/main" id="{15047672-DB32-2188-EBD8-E2FA7ED0A700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361611"/>
            <a:ext cx="14400087" cy="83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36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332E46-1C89-BDA2-4963-95194D1A169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274089" y="1817411"/>
            <a:ext cx="11534401" cy="405344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Teamfoto</a:t>
            </a:r>
          </a:p>
        </p:txBody>
      </p:sp>
      <p:sp>
        <p:nvSpPr>
          <p:cNvPr id="9" name="Google Shape;69;g27eb192a308_3_63">
            <a:extLst>
              <a:ext uri="{FF2B5EF4-FFF2-40B4-BE49-F238E27FC236}">
                <a16:creationId xmlns:a16="http://schemas.microsoft.com/office/drawing/2014/main" id="{9FE584CB-73BB-C180-6D33-7C06A0005C6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259217" y="1090320"/>
            <a:ext cx="12649200" cy="43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2550"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Subline</a:t>
            </a:r>
            <a:endParaRPr dirty="0"/>
          </a:p>
        </p:txBody>
      </p:sp>
      <p:sp>
        <p:nvSpPr>
          <p:cNvPr id="10" name="Google Shape;16;p38">
            <a:extLst>
              <a:ext uri="{FF2B5EF4-FFF2-40B4-BE49-F238E27FC236}">
                <a16:creationId xmlns:a16="http://schemas.microsoft.com/office/drawing/2014/main" id="{27270115-FCEF-206E-D7D0-D7C9AF30D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4089" y="509523"/>
            <a:ext cx="12418407" cy="4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1" name="Google Shape;15;p38">
            <a:extLst>
              <a:ext uri="{FF2B5EF4-FFF2-40B4-BE49-F238E27FC236}">
                <a16:creationId xmlns:a16="http://schemas.microsoft.com/office/drawing/2014/main" id="{7B637568-BA09-A4B2-55AB-81FA179EBB7B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361611"/>
            <a:ext cx="14400087" cy="83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43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8" r:id="rId5"/>
    <p:sldLayoutId id="2147483659" r:id="rId6"/>
    <p:sldLayoutId id="2147483654" r:id="rId7"/>
    <p:sldLayoutId id="2147483655" r:id="rId8"/>
    <p:sldLayoutId id="2147483656" r:id="rId9"/>
    <p:sldLayoutId id="2147483657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/>
        </p:nvSpPr>
        <p:spPr>
          <a:xfrm>
            <a:off x="2158730" y="2660025"/>
            <a:ext cx="8042700" cy="21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4975" rIns="0" bIns="0" anchor="t" anchorCtr="0">
            <a:spAutoFit/>
          </a:bodyPr>
          <a:lstStyle/>
          <a:p>
            <a:pPr marL="8084"/>
            <a:r>
              <a:rPr lang="de-DE" sz="1660" dirty="0">
                <a:solidFill>
                  <a:schemeClr val="bg1"/>
                </a:solidFill>
              </a:rPr>
              <a:t>Um Ihr eigenes Bild in die vorgefertigte Maske hochzuladen klicken Sie auf das Bildsymbol in der Mitte der </a:t>
            </a:r>
            <a:r>
              <a:rPr lang="de-DE" sz="1660" dirty="0" err="1">
                <a:solidFill>
                  <a:schemeClr val="bg1"/>
                </a:solidFill>
              </a:rPr>
              <a:t>Bildbox</a:t>
            </a:r>
            <a:r>
              <a:rPr lang="de-DE" sz="1660" dirty="0">
                <a:solidFill>
                  <a:schemeClr val="bg1"/>
                </a:solidFill>
              </a:rPr>
              <a:t> und wählen Sie ein passendes Bild aus. Anschließend schneiden Sie das Bild für das Format zu und Klicken rechts auf das Bild “Als Bild speichern” Das Format sollte .</a:t>
            </a:r>
            <a:r>
              <a:rPr lang="de-DE" sz="1660" dirty="0" err="1">
                <a:solidFill>
                  <a:schemeClr val="bg1"/>
                </a:solidFill>
              </a:rPr>
              <a:t>jpg</a:t>
            </a:r>
            <a:r>
              <a:rPr lang="de-DE" sz="1660" dirty="0">
                <a:solidFill>
                  <a:schemeClr val="bg1"/>
                </a:solidFill>
              </a:rPr>
              <a:t> sein. Danach können Sie es im Apothekenbackend hochladen.</a:t>
            </a:r>
          </a:p>
          <a:p>
            <a:pPr marL="8084"/>
            <a:endParaRPr lang="de-DE" sz="1660" dirty="0">
              <a:solidFill>
                <a:schemeClr val="bg1"/>
              </a:solidFill>
            </a:endParaRPr>
          </a:p>
          <a:p>
            <a:pPr marL="8084"/>
            <a:r>
              <a:rPr lang="de-DE" sz="1660" dirty="0">
                <a:solidFill>
                  <a:schemeClr val="bg1"/>
                </a:solidFill>
              </a:rPr>
              <a:t>Auf der nachfolgenden Folie finden Sie auch ein kurzes Anleitungsvideo. </a:t>
            </a:r>
          </a:p>
          <a:p>
            <a:pPr marL="808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1656" dirty="0">
              <a:solidFill>
                <a:srgbClr val="FFFFFF"/>
              </a:solidFill>
            </a:endParaRPr>
          </a:p>
        </p:txBody>
      </p:sp>
      <p:sp>
        <p:nvSpPr>
          <p:cNvPr id="33" name="Google Shape;33;p5"/>
          <p:cNvSpPr txBox="1"/>
          <p:nvPr/>
        </p:nvSpPr>
        <p:spPr>
          <a:xfrm>
            <a:off x="2158713" y="786075"/>
            <a:ext cx="8549361" cy="78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725" rIns="0" bIns="0" anchor="t" anchorCtr="0">
            <a:spAutoFit/>
          </a:bodyPr>
          <a:lstStyle/>
          <a:p>
            <a:pPr marL="808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18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Übersicht Bildformate Webshop</a:t>
            </a:r>
            <a:endParaRPr sz="3818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eb192a308_3_40"/>
          <p:cNvSpPr txBox="1"/>
          <p:nvPr/>
        </p:nvSpPr>
        <p:spPr>
          <a:xfrm>
            <a:off x="1259217" y="240657"/>
            <a:ext cx="118728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25" rIns="0" bIns="0" anchor="t" anchorCtr="0">
            <a:spAutoFit/>
          </a:bodyPr>
          <a:lstStyle/>
          <a:p>
            <a:pPr marL="808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rPr>
              <a:t>Vorlage </a:t>
            </a:r>
            <a:r>
              <a:rPr lang="de-DE" sz="3818" b="1">
                <a:solidFill>
                  <a:srgbClr val="176030"/>
                </a:solidFill>
              </a:rPr>
              <a:t>Bannerflächen Über uns Seite</a:t>
            </a:r>
            <a:endParaRPr sz="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g27eb192a308_3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225" y="1109907"/>
            <a:ext cx="10125075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A834014-7278-7A0E-6DD3-F118F156A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6342" y="1857393"/>
            <a:ext cx="5891956" cy="4251600"/>
          </a:xfrm>
        </p:spPr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CB9FDB-E06F-558B-C2A4-E863D01EB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494 x 330 </a:t>
            </a:r>
            <a:r>
              <a:rPr lang="de-DE" dirty="0" err="1"/>
              <a:t>px</a:t>
            </a:r>
            <a:r>
              <a:rPr lang="de-DE" dirty="0"/>
              <a:t> - 150dpi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CB37634-C92D-B451-E951-0582BA90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818" b="1" dirty="0">
                <a:solidFill>
                  <a:schemeClr val="dk1"/>
                </a:solidFill>
              </a:rPr>
              <a:t>Vorlage Bannerflächen Über uns 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9146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7eb192a308_3_73"/>
          <p:cNvSpPr txBox="1"/>
          <p:nvPr/>
        </p:nvSpPr>
        <p:spPr>
          <a:xfrm>
            <a:off x="1259217" y="240657"/>
            <a:ext cx="118728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25" rIns="0" bIns="0" anchor="t" anchorCtr="0">
            <a:spAutoFit/>
          </a:bodyPr>
          <a:lstStyle/>
          <a:p>
            <a:pPr marL="808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rPr>
              <a:t>Vorlage </a:t>
            </a:r>
            <a:r>
              <a:rPr lang="de-DE" sz="3818" b="1">
                <a:solidFill>
                  <a:srgbClr val="176030"/>
                </a:solidFill>
              </a:rPr>
              <a:t>Foto Teammitglied Über uns Seite</a:t>
            </a:r>
            <a:endParaRPr sz="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g27eb192a308_3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225" y="1403814"/>
            <a:ext cx="7760675" cy="43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47018375-6BB1-B009-E2D0-C81363FCF5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B2D9D2-D522-ECA5-187A-EFED2EEE1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192 x 192 </a:t>
            </a:r>
            <a:r>
              <a:rPr lang="de-DE" dirty="0" err="1"/>
              <a:t>px</a:t>
            </a:r>
            <a:r>
              <a:rPr lang="de-DE" dirty="0"/>
              <a:t> - 150dpi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D371E30-D2B9-D434-422A-1A4D514B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818" b="1" dirty="0">
                <a:solidFill>
                  <a:schemeClr val="dk1"/>
                </a:solidFill>
              </a:rPr>
              <a:t>Vorlage Foto Teammitglied Über uns 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160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schirmaufnahme 2023-09-19 um 16.21.10.mov">
            <a:hlinkClick r:id="" action="ppaction://media"/>
            <a:extLst>
              <a:ext uri="{FF2B5EF4-FFF2-40B4-BE49-F238E27FC236}">
                <a16:creationId xmlns:a16="http://schemas.microsoft.com/office/drawing/2014/main" id="{C36659C1-D064-74E3-871A-07BF4C668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024" y="104503"/>
            <a:ext cx="11576163" cy="65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/>
        </p:nvSpPr>
        <p:spPr>
          <a:xfrm>
            <a:off x="1259217" y="240657"/>
            <a:ext cx="11872680" cy="677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25" rIns="0" bIns="0" anchor="t" anchorCtr="0">
            <a:spAutoFit/>
          </a:bodyPr>
          <a:lstStyle/>
          <a:p>
            <a:pPr marL="808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rPr>
              <a:t>Vorlage Apothekenbild Startseite/Meine Apotheke</a:t>
            </a:r>
            <a:endParaRPr sz="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9" descr="Ein Bild, das Text, Screenshot, Schrift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26" y="1819649"/>
            <a:ext cx="11318814" cy="23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1ACE50-48C5-A5A0-B9A0-B017AF4F9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192 x 192 </a:t>
            </a:r>
            <a:r>
              <a:rPr lang="de-DE" dirty="0" err="1"/>
              <a:t>px</a:t>
            </a:r>
            <a:r>
              <a:rPr lang="de-DE" dirty="0"/>
              <a:t> - 150dpi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C3F8538-4068-7776-059A-2660CD4F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818" b="1" i="0" u="none" strike="noStrike" cap="none" dirty="0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rPr>
              <a:t>Vorlage Apothekenbild Startseite/Meine Apotheke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7653D46-8C2F-40ED-94DE-E8371715BC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03808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3"/>
          <p:cNvSpPr txBox="1"/>
          <p:nvPr/>
        </p:nvSpPr>
        <p:spPr>
          <a:xfrm>
            <a:off x="1259217" y="240657"/>
            <a:ext cx="11872680" cy="677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25" rIns="0" bIns="0" anchor="t" anchorCtr="0">
            <a:spAutoFit/>
          </a:bodyPr>
          <a:lstStyle/>
          <a:p>
            <a:pPr marL="808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rPr>
              <a:t>Vorlage Hero Slider Startseite</a:t>
            </a:r>
            <a:endParaRPr sz="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225" y="1323825"/>
            <a:ext cx="7462400" cy="31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0575" y="1323826"/>
            <a:ext cx="3300900" cy="50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30FF9-CD8D-C0DC-3538-62940F7AD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217" y="1090320"/>
            <a:ext cx="12649200" cy="436500"/>
          </a:xfrm>
        </p:spPr>
        <p:txBody>
          <a:bodyPr/>
          <a:lstStyle/>
          <a:p>
            <a:r>
              <a:rPr lang="de-DE"/>
              <a:t>963 x 350 px - 150dpi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16E3E75-0E82-8101-0810-BD5BB3666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217" y="482637"/>
            <a:ext cx="12418407" cy="462388"/>
          </a:xfrm>
        </p:spPr>
        <p:txBody>
          <a:bodyPr>
            <a:normAutofit fontScale="90000"/>
          </a:bodyPr>
          <a:lstStyle/>
          <a:p>
            <a:r>
              <a:rPr lang="de-DE"/>
              <a:t>Vorlage Hero Slider Startseite Desktop</a:t>
            </a:r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B6A6071-73DB-4D5C-99BD-0883AE4063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F947DAB-DD7C-4ACC-9DD1-14514B3696F7}"/>
              </a:ext>
            </a:extLst>
          </p:cNvPr>
          <p:cNvGrpSpPr/>
          <p:nvPr/>
        </p:nvGrpSpPr>
        <p:grpSpPr>
          <a:xfrm>
            <a:off x="1274089" y="5072816"/>
            <a:ext cx="11736000" cy="1008900"/>
            <a:chOff x="1274089" y="5072816"/>
            <a:chExt cx="11736000" cy="1008900"/>
          </a:xfrm>
        </p:grpSpPr>
        <p:sp>
          <p:nvSpPr>
            <p:cNvPr id="16" name="Google Shape;62;p44">
              <a:extLst>
                <a:ext uri="{FF2B5EF4-FFF2-40B4-BE49-F238E27FC236}">
                  <a16:creationId xmlns:a16="http://schemas.microsoft.com/office/drawing/2014/main" id="{C4EC5E19-9BA7-8270-0907-EA6F0A463DB0}"/>
                </a:ext>
              </a:extLst>
            </p:cNvPr>
            <p:cNvSpPr/>
            <p:nvPr/>
          </p:nvSpPr>
          <p:spPr>
            <a:xfrm>
              <a:off x="1274089" y="5072816"/>
              <a:ext cx="11736000" cy="1008900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;p44">
              <a:extLst>
                <a:ext uri="{FF2B5EF4-FFF2-40B4-BE49-F238E27FC236}">
                  <a16:creationId xmlns:a16="http://schemas.microsoft.com/office/drawing/2014/main" id="{05733453-ED9C-5126-97AB-E28800BA1057}"/>
                </a:ext>
              </a:extLst>
            </p:cNvPr>
            <p:cNvSpPr txBox="1"/>
            <p:nvPr/>
          </p:nvSpPr>
          <p:spPr>
            <a:xfrm>
              <a:off x="3627575" y="5412260"/>
              <a:ext cx="7912500" cy="39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/>
                <a:t>Hier erscheint eine </a:t>
              </a:r>
              <a:r>
                <a:rPr lang="de-DE" dirty="0" err="1"/>
                <a:t>Textbox</a:t>
              </a:r>
              <a:r>
                <a:rPr lang="de-DE" dirty="0"/>
                <a:t>, welche das Bild überlagert, sofern im Backend Text gepflegt wird</a:t>
              </a:r>
              <a:endParaRPr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8006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B98B01-2F65-B9B0-595C-588B94EBD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370 x 355 </a:t>
            </a:r>
            <a:r>
              <a:rPr lang="de-DE" dirty="0" err="1"/>
              <a:t>px</a:t>
            </a:r>
            <a:r>
              <a:rPr lang="de-DE" dirty="0"/>
              <a:t> - 150dpi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F0BBFD-9A70-05FF-DF1B-D40EC842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818" b="1" dirty="0">
                <a:solidFill>
                  <a:schemeClr val="dk1"/>
                </a:solidFill>
              </a:rPr>
              <a:t>Vorlage Hero Slider Startseite Mobile</a:t>
            </a:r>
            <a:endParaRPr lang="de-DE" dirty="0"/>
          </a:p>
        </p:txBody>
      </p:sp>
      <p:sp>
        <p:nvSpPr>
          <p:cNvPr id="5" name="Google Shape;74;g27eb192a308_3_63">
            <a:extLst>
              <a:ext uri="{FF2B5EF4-FFF2-40B4-BE49-F238E27FC236}">
                <a16:creationId xmlns:a16="http://schemas.microsoft.com/office/drawing/2014/main" id="{C8B54EE4-9F06-9C76-159A-B71B427CF26D}"/>
              </a:ext>
            </a:extLst>
          </p:cNvPr>
          <p:cNvSpPr txBox="1"/>
          <p:nvPr/>
        </p:nvSpPr>
        <p:spPr>
          <a:xfrm>
            <a:off x="7606125" y="1776150"/>
            <a:ext cx="4994100" cy="1011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ℹ️ Die </a:t>
            </a:r>
            <a:r>
              <a:rPr lang="de-DE" dirty="0" err="1"/>
              <a:t>Textbox</a:t>
            </a:r>
            <a:r>
              <a:rPr lang="de-DE" dirty="0"/>
              <a:t> ist unterschiedlich hoch, je nachdem wie viel Text gepflegt wird. Die Box hier hat die maximale Höhe mit anhand der Zeichenangaben aus dem Backend. </a:t>
            </a:r>
            <a:endParaRPr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36A53E3-4E27-4EF4-A59D-8F06CBBA4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032ABA0-FAA5-4004-9E2A-039E516E2F99}"/>
              </a:ext>
            </a:extLst>
          </p:cNvPr>
          <p:cNvGrpSpPr/>
          <p:nvPr/>
        </p:nvGrpSpPr>
        <p:grpSpPr>
          <a:xfrm>
            <a:off x="1259225" y="4655700"/>
            <a:ext cx="4510800" cy="1447800"/>
            <a:chOff x="1259225" y="4655700"/>
            <a:chExt cx="4510800" cy="1447800"/>
          </a:xfrm>
        </p:grpSpPr>
        <p:sp>
          <p:nvSpPr>
            <p:cNvPr id="6" name="Google Shape;72;g27eb192a308_3_63">
              <a:extLst>
                <a:ext uri="{FF2B5EF4-FFF2-40B4-BE49-F238E27FC236}">
                  <a16:creationId xmlns:a16="http://schemas.microsoft.com/office/drawing/2014/main" id="{A8235409-EFD5-7881-15D9-1863E022FC1C}"/>
                </a:ext>
              </a:extLst>
            </p:cNvPr>
            <p:cNvSpPr/>
            <p:nvPr/>
          </p:nvSpPr>
          <p:spPr>
            <a:xfrm>
              <a:off x="1259225" y="4655700"/>
              <a:ext cx="4510800" cy="1447800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3;g27eb192a308_3_63">
              <a:extLst>
                <a:ext uri="{FF2B5EF4-FFF2-40B4-BE49-F238E27FC236}">
                  <a16:creationId xmlns:a16="http://schemas.microsoft.com/office/drawing/2014/main" id="{E68EAB9F-9CCB-2427-4AE2-56C42ABA3332}"/>
                </a:ext>
              </a:extLst>
            </p:cNvPr>
            <p:cNvSpPr txBox="1"/>
            <p:nvPr/>
          </p:nvSpPr>
          <p:spPr>
            <a:xfrm>
              <a:off x="1862225" y="5140050"/>
              <a:ext cx="3304800" cy="4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 dirty="0"/>
                <a:t>Hier erscheint eine </a:t>
              </a:r>
              <a:r>
                <a:rPr lang="de-DE" sz="1100" dirty="0" err="1"/>
                <a:t>Textbox</a:t>
              </a:r>
              <a:r>
                <a:rPr lang="de-DE" sz="1100" dirty="0"/>
                <a:t>, welche das Bild überlagert, sofern im Backend Text gepflegt wird</a:t>
              </a:r>
              <a:endParaRPr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737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eb192a308_3_4"/>
          <p:cNvSpPr txBox="1"/>
          <p:nvPr/>
        </p:nvSpPr>
        <p:spPr>
          <a:xfrm>
            <a:off x="1259217" y="240657"/>
            <a:ext cx="118728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25" rIns="0" bIns="0" anchor="t" anchorCtr="0">
            <a:spAutoFit/>
          </a:bodyPr>
          <a:lstStyle/>
          <a:p>
            <a:pPr marL="808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18" b="1" i="0" u="none" strike="noStrike" cap="none">
                <a:solidFill>
                  <a:srgbClr val="176030"/>
                </a:solidFill>
                <a:latin typeface="Arial"/>
                <a:ea typeface="Arial"/>
                <a:cs typeface="Arial"/>
                <a:sym typeface="Arial"/>
              </a:rPr>
              <a:t>Vorlage </a:t>
            </a:r>
            <a:r>
              <a:rPr lang="de-DE" sz="3818" b="1">
                <a:solidFill>
                  <a:srgbClr val="176030"/>
                </a:solidFill>
              </a:rPr>
              <a:t>Teamfoto</a:t>
            </a:r>
            <a:endParaRPr sz="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27eb192a308_3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225" y="1314626"/>
            <a:ext cx="11583974" cy="311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F26A984-4932-5070-BB78-F93FF2909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308EE-C6C1-0BDE-4A0E-A175646AE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946 x 330 </a:t>
            </a:r>
            <a:r>
              <a:rPr lang="de-DE" dirty="0" err="1"/>
              <a:t>px</a:t>
            </a:r>
            <a:r>
              <a:rPr lang="de-DE" dirty="0"/>
              <a:t> - 150dpi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2E9210-C26F-EB8D-2F15-696EF74B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818" b="1" dirty="0">
                <a:solidFill>
                  <a:schemeClr val="dk1"/>
                </a:solidFill>
              </a:rPr>
              <a:t>Vorlage Teamfoto </a:t>
            </a: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8D2C063-09C9-4502-B180-45ED72949BBC}"/>
              </a:ext>
            </a:extLst>
          </p:cNvPr>
          <p:cNvGrpSpPr/>
          <p:nvPr/>
        </p:nvGrpSpPr>
        <p:grpSpPr>
          <a:xfrm>
            <a:off x="1277480" y="5046481"/>
            <a:ext cx="11531010" cy="824369"/>
            <a:chOff x="1277480" y="5046481"/>
            <a:chExt cx="11531010" cy="824369"/>
          </a:xfrm>
        </p:grpSpPr>
        <p:sp>
          <p:nvSpPr>
            <p:cNvPr id="5" name="Google Shape;88;g27eb192a308_3_9">
              <a:extLst>
                <a:ext uri="{FF2B5EF4-FFF2-40B4-BE49-F238E27FC236}">
                  <a16:creationId xmlns:a16="http://schemas.microsoft.com/office/drawing/2014/main" id="{6B0E3B05-5FA6-7737-725E-EC154DDB14D0}"/>
                </a:ext>
              </a:extLst>
            </p:cNvPr>
            <p:cNvSpPr/>
            <p:nvPr/>
          </p:nvSpPr>
          <p:spPr>
            <a:xfrm>
              <a:off x="1277480" y="5046481"/>
              <a:ext cx="11531010" cy="824369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;g27eb192a308_3_9">
              <a:extLst>
                <a:ext uri="{FF2B5EF4-FFF2-40B4-BE49-F238E27FC236}">
                  <a16:creationId xmlns:a16="http://schemas.microsoft.com/office/drawing/2014/main" id="{CF0D5D2F-A724-6711-E85A-B03A9E61269C}"/>
                </a:ext>
              </a:extLst>
            </p:cNvPr>
            <p:cNvSpPr txBox="1"/>
            <p:nvPr/>
          </p:nvSpPr>
          <p:spPr>
            <a:xfrm>
              <a:off x="3065780" y="5147732"/>
              <a:ext cx="7957800" cy="5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/>
                <a:t>Hier erscheint eine Textbox, welche das Bild mit einem Schwarzverlauf überlagert, 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/>
                <a:t>sofern im Backend Mitarbeiter gepflegt werden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203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phega und Gesund Leben">
      <a:dk1>
        <a:srgbClr val="176030"/>
      </a:dk1>
      <a:lt1>
        <a:srgbClr val="FFFFFF"/>
      </a:lt1>
      <a:dk2>
        <a:srgbClr val="9FBE3A"/>
      </a:dk2>
      <a:lt2>
        <a:srgbClr val="60605D"/>
      </a:lt2>
      <a:accent1>
        <a:srgbClr val="176030"/>
      </a:accent1>
      <a:accent2>
        <a:srgbClr val="176030"/>
      </a:accent2>
      <a:accent3>
        <a:srgbClr val="176030"/>
      </a:accent3>
      <a:accent4>
        <a:srgbClr val="176030"/>
      </a:accent4>
      <a:accent5>
        <a:srgbClr val="176030"/>
      </a:accent5>
      <a:accent6>
        <a:srgbClr val="176030"/>
      </a:accent6>
      <a:hlink>
        <a:srgbClr val="176030"/>
      </a:hlink>
      <a:folHlink>
        <a:srgbClr val="17603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C87E5FF2B29E4894252104D37EFA1F" ma:contentTypeVersion="24" ma:contentTypeDescription="Create a new document." ma:contentTypeScope="" ma:versionID="2b82e9b8409f25c01652bfc43f1d5bb6">
  <xsd:schema xmlns:xsd="http://www.w3.org/2001/XMLSchema" xmlns:xs="http://www.w3.org/2001/XMLSchema" xmlns:p="http://schemas.microsoft.com/office/2006/metadata/properties" xmlns:ns2="ff5fe3ba-05f7-48d7-84f4-c2608846e800" xmlns:ns3="fe38f64c-6204-4f19-ac30-092acf85fe0d" targetNamespace="http://schemas.microsoft.com/office/2006/metadata/properties" ma:root="true" ma:fieldsID="84a7f01cc7e97c9b8f44094f2e9f4252" ns2:_="" ns3:_="">
    <xsd:import namespace="ff5fe3ba-05f7-48d7-84f4-c2608846e800"/>
    <xsd:import namespace="fe38f64c-6204-4f19-ac30-092acf85fe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igrationWizId" minOccurs="0"/>
                <xsd:element ref="ns2:MigrationWizIdPermissions" minOccurs="0"/>
                <xsd:element ref="ns2:MigrationWizIdVersion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lcf76f155ced4ddcb4097134ff3c332f0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5fe3ba-05f7-48d7-84f4-c2608846e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b192b0ee-dfc9-4c81-876c-a4a0ec5863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igrationWizId" ma:index="20" nillable="true" ma:displayName="MigrationWizId" ma:internalName="MigrationWizId">
      <xsd:simpleType>
        <xsd:restriction base="dms:Text"/>
      </xsd:simpleType>
    </xsd:element>
    <xsd:element name="MigrationWizIdPermissions" ma:index="21" nillable="true" ma:displayName="MigrationWizIdPermissions" ma:internalName="MigrationWizIdPermissions">
      <xsd:simpleType>
        <xsd:restriction base="dms:Text"/>
      </xsd:simpleType>
    </xsd:element>
    <xsd:element name="MigrationWizIdVersion" ma:index="22" nillable="true" ma:displayName="MigrationWizIdVersion" ma:internalName="MigrationWizIdVersion">
      <xsd:simpleType>
        <xsd:restriction base="dms:Text"/>
      </xsd:simpleType>
    </xsd:element>
    <xsd:element name="MigrationWizIdPermissionLevels" ma:index="23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24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25" nillable="true" ma:displayName="MigrationWizIdSecurityGroups" ma:internalName="MigrationWizIdSecurityGroups">
      <xsd:simpleType>
        <xsd:restriction base="dms:Text"/>
      </xsd:simpleType>
    </xsd:element>
    <xsd:element name="lcf76f155ced4ddcb4097134ff3c332f0" ma:index="26" nillable="true" ma:displayName="Image Tags_0" ma:hidden="true" ma:internalName="lcf76f155ced4ddcb4097134ff3c332f0" ma:readOnly="fals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38f64c-6204-4f19-ac30-092acf85fe0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b6611c5-4565-4cfd-a3f3-1bd18d12f010}" ma:internalName="TaxCatchAll" ma:showField="CatchAllData" ma:web="fe38f64c-6204-4f19-ac30-092acf85fe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A6DE2F-9824-4DC9-9D28-ABAEC70B13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384230-2028-45A3-BC76-4F766D6A5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5fe3ba-05f7-48d7-84f4-c2608846e800"/>
    <ds:schemaRef ds:uri="fe38f64c-6204-4f19-ac30-092acf85fe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Office PowerPoint</Application>
  <PresentationFormat>Benutzerdefiniert</PresentationFormat>
  <Paragraphs>26</Paragraphs>
  <Slides>13</Slides>
  <Notes>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Noto Sans Symbols</vt:lpstr>
      <vt:lpstr>Office Theme</vt:lpstr>
      <vt:lpstr>PowerPoint-Präsentation</vt:lpstr>
      <vt:lpstr>PowerPoint-Präsentation</vt:lpstr>
      <vt:lpstr>PowerPoint-Präsentation</vt:lpstr>
      <vt:lpstr>Vorlage Apothekenbild Startseite/Meine Apotheke</vt:lpstr>
      <vt:lpstr>PowerPoint-Präsentation</vt:lpstr>
      <vt:lpstr>Vorlage Hero Slider Startseite Desktop</vt:lpstr>
      <vt:lpstr>Vorlage Hero Slider Startseite Mobile</vt:lpstr>
      <vt:lpstr>PowerPoint-Präsentation</vt:lpstr>
      <vt:lpstr>Vorlage Teamfoto </vt:lpstr>
      <vt:lpstr>PowerPoint-Präsentation</vt:lpstr>
      <vt:lpstr>Vorlage Bannerflächen Über uns Seite</vt:lpstr>
      <vt:lpstr>PowerPoint-Präsentation</vt:lpstr>
      <vt:lpstr>Vorlage Foto Teammitglied Über uns Seite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Cicek Efe</dc:creator>
  <cp:lastModifiedBy>Marius Hafner</cp:lastModifiedBy>
  <cp:revision>5</cp:revision>
  <dcterms:created xsi:type="dcterms:W3CDTF">2023-07-10T12:03:59Z</dcterms:created>
  <dcterms:modified xsi:type="dcterms:W3CDTF">2023-11-23T10:49:27Z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2023-07-10T00:00:00Z</vt:filetime>
  </property>
  <property fmtid="{D5CDD505-2E9C-101B-9397-08002B2CF9AE}" pid="3" name="Creator">
    <vt:lpwstr>Adobe InDesign 18.3 (Windows)</vt:lpwstr>
  </property>
  <property fmtid="{D5CDD505-2E9C-101B-9397-08002B2CF9AE}" pid="4" name="GTS_PDFXVersion">
    <vt:lpwstr>PDF/X-4</vt:lpwstr>
  </property>
  <property fmtid="{D5CDD505-2E9C-101B-9397-08002B2CF9AE}" pid="5" name="LastSaved">
    <vt:filetime>2023-07-10T00:00:00Z</vt:filetime>
  </property>
  <property fmtid="{D5CDD505-2E9C-101B-9397-08002B2CF9AE}" pid="6" name="Producer">
    <vt:lpwstr>Adobe PDF Library 17.0</vt:lpwstr>
  </property>
  <property fmtid="{D5CDD505-2E9C-101B-9397-08002B2CF9AE}" pid="7" name="ContentTypeId">
    <vt:lpwstr>0x010100DDD4B5D3F0282F4A9CACAF4F6A8B6880</vt:lpwstr>
  </property>
</Properties>
</file>