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57" r:id="rId3"/>
    <p:sldId id="281" r:id="rId4"/>
    <p:sldId id="258" r:id="rId5"/>
    <p:sldId id="280" r:id="rId6"/>
    <p:sldId id="260" r:id="rId7"/>
    <p:sldId id="271" r:id="rId8"/>
    <p:sldId id="276" r:id="rId9"/>
    <p:sldId id="263" r:id="rId10"/>
    <p:sldId id="277" r:id="rId11"/>
    <p:sldId id="265" r:id="rId12"/>
    <p:sldId id="278" r:id="rId13"/>
    <p:sldId id="267" r:id="rId14"/>
    <p:sldId id="279" r:id="rId15"/>
  </p:sldIdLst>
  <p:sldSz cx="14400213" cy="7199313"/>
  <p:notesSz cx="20104100" cy="113093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95">
          <p15:clr>
            <a:srgbClr val="A4A3A4"/>
          </p15:clr>
        </p15:guide>
        <p15:guide id="2" pos="6426">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gCCfPXJh//18tn5AD9zX006WUU3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83" d="100"/>
          <a:sy n="83" d="100"/>
        </p:scale>
        <p:origin x="86" y="394"/>
      </p:cViewPr>
      <p:guideLst>
        <p:guide orient="horz" pos="495"/>
        <p:guide pos="642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811838" y="847725"/>
            <a:ext cx="84820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2010400" y="5371925"/>
            <a:ext cx="16083275" cy="50892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2:notes"/>
          <p:cNvSpPr txBox="1">
            <a:spLocks noGrp="1"/>
          </p:cNvSpPr>
          <p:nvPr>
            <p:ph type="body" idx="1"/>
          </p:nvPr>
        </p:nvSpPr>
        <p:spPr>
          <a:xfrm>
            <a:off x="2010400" y="5371925"/>
            <a:ext cx="16083275" cy="50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 name="Google Shape;26;p2:notes"/>
          <p:cNvSpPr>
            <a:spLocks noGrp="1" noRot="1" noChangeAspect="1"/>
          </p:cNvSpPr>
          <p:nvPr>
            <p:ph type="sldImg" idx="2"/>
          </p:nvPr>
        </p:nvSpPr>
        <p:spPr>
          <a:xfrm>
            <a:off x="5811838" y="847725"/>
            <a:ext cx="84820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5:notes"/>
          <p:cNvSpPr txBox="1">
            <a:spLocks noGrp="1"/>
          </p:cNvSpPr>
          <p:nvPr>
            <p:ph type="body" idx="1"/>
          </p:nvPr>
        </p:nvSpPr>
        <p:spPr>
          <a:xfrm>
            <a:off x="2010400" y="5371925"/>
            <a:ext cx="16083275" cy="50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 name="Google Shape;30;p5:notes"/>
          <p:cNvSpPr>
            <a:spLocks noGrp="1" noRot="1" noChangeAspect="1"/>
          </p:cNvSpPr>
          <p:nvPr>
            <p:ph type="sldImg" idx="2"/>
          </p:nvPr>
        </p:nvSpPr>
        <p:spPr>
          <a:xfrm>
            <a:off x="5811838" y="847725"/>
            <a:ext cx="84820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9:notes"/>
          <p:cNvSpPr txBox="1">
            <a:spLocks noGrp="1"/>
          </p:cNvSpPr>
          <p:nvPr>
            <p:ph type="body" idx="1"/>
          </p:nvPr>
        </p:nvSpPr>
        <p:spPr>
          <a:xfrm>
            <a:off x="2010400" y="5371925"/>
            <a:ext cx="16083275" cy="50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 name="Google Shape;36;p9:notes"/>
          <p:cNvSpPr>
            <a:spLocks noGrp="1" noRot="1" noChangeAspect="1"/>
          </p:cNvSpPr>
          <p:nvPr>
            <p:ph type="sldImg" idx="2"/>
          </p:nvPr>
        </p:nvSpPr>
        <p:spPr>
          <a:xfrm>
            <a:off x="5811838" y="847725"/>
            <a:ext cx="84820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43:notes"/>
          <p:cNvSpPr txBox="1">
            <a:spLocks noGrp="1"/>
          </p:cNvSpPr>
          <p:nvPr>
            <p:ph type="body" idx="1"/>
          </p:nvPr>
        </p:nvSpPr>
        <p:spPr>
          <a:xfrm>
            <a:off x="2010400" y="5371925"/>
            <a:ext cx="16083275" cy="50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 name="Google Shape;49;p43:notes"/>
          <p:cNvSpPr>
            <a:spLocks noGrp="1" noRot="1" noChangeAspect="1"/>
          </p:cNvSpPr>
          <p:nvPr>
            <p:ph type="sldImg" idx="2"/>
          </p:nvPr>
        </p:nvSpPr>
        <p:spPr>
          <a:xfrm>
            <a:off x="5811838" y="847725"/>
            <a:ext cx="84820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25475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7eb192a308_3_4:notes"/>
          <p:cNvSpPr txBox="1">
            <a:spLocks noGrp="1"/>
          </p:cNvSpPr>
          <p:nvPr>
            <p:ph type="body" idx="1"/>
          </p:nvPr>
        </p:nvSpPr>
        <p:spPr>
          <a:xfrm>
            <a:off x="2010400" y="5371925"/>
            <a:ext cx="16083300" cy="50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 name="Google Shape;77;g27eb192a308_3_4:notes"/>
          <p:cNvSpPr>
            <a:spLocks noGrp="1" noRot="1" noChangeAspect="1"/>
          </p:cNvSpPr>
          <p:nvPr>
            <p:ph type="sldImg" idx="2"/>
          </p:nvPr>
        </p:nvSpPr>
        <p:spPr>
          <a:xfrm>
            <a:off x="5811838" y="847725"/>
            <a:ext cx="84820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7eb192a308_3_40:notes"/>
          <p:cNvSpPr txBox="1">
            <a:spLocks noGrp="1"/>
          </p:cNvSpPr>
          <p:nvPr>
            <p:ph type="body" idx="1"/>
          </p:nvPr>
        </p:nvSpPr>
        <p:spPr>
          <a:xfrm>
            <a:off x="2010400" y="5371925"/>
            <a:ext cx="16083300" cy="50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 name="Google Shape;92;g27eb192a308_3_40:notes"/>
          <p:cNvSpPr>
            <a:spLocks noGrp="1" noRot="1" noChangeAspect="1"/>
          </p:cNvSpPr>
          <p:nvPr>
            <p:ph type="sldImg" idx="2"/>
          </p:nvPr>
        </p:nvSpPr>
        <p:spPr>
          <a:xfrm>
            <a:off x="5811838" y="847725"/>
            <a:ext cx="84820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7eb192a308_3_73:notes"/>
          <p:cNvSpPr txBox="1">
            <a:spLocks noGrp="1"/>
          </p:cNvSpPr>
          <p:nvPr>
            <p:ph type="body" idx="1"/>
          </p:nvPr>
        </p:nvSpPr>
        <p:spPr>
          <a:xfrm>
            <a:off x="2010400" y="5371925"/>
            <a:ext cx="16083300" cy="50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g27eb192a308_3_73:notes"/>
          <p:cNvSpPr>
            <a:spLocks noGrp="1" noRot="1" noChangeAspect="1"/>
          </p:cNvSpPr>
          <p:nvPr>
            <p:ph type="sldImg" idx="2"/>
          </p:nvPr>
        </p:nvSpPr>
        <p:spPr>
          <a:xfrm>
            <a:off x="5811838" y="847725"/>
            <a:ext cx="84820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Intro 2">
  <p:cSld name="Intro 2">
    <p:bg>
      <p:bgPr>
        <a:solidFill>
          <a:schemeClr val="lt1"/>
        </a:solidFill>
        <a:effectLst/>
      </p:bgPr>
    </p:bg>
    <p:spTree>
      <p:nvGrpSpPr>
        <p:cNvPr id="1" name="Shape 6"/>
        <p:cNvGrpSpPr/>
        <p:nvPr/>
      </p:nvGrpSpPr>
      <p:grpSpPr>
        <a:xfrm>
          <a:off x="0" y="0"/>
          <a:ext cx="0" cy="0"/>
          <a:chOff x="0" y="0"/>
          <a:chExt cx="0" cy="0"/>
        </a:xfrm>
      </p:grpSpPr>
      <p:sp>
        <p:nvSpPr>
          <p:cNvPr id="7" name="Google Shape;7;p31"/>
          <p:cNvSpPr/>
          <p:nvPr/>
        </p:nvSpPr>
        <p:spPr>
          <a:xfrm>
            <a:off x="10810283" y="6687689"/>
            <a:ext cx="280636" cy="251834"/>
          </a:xfrm>
          <a:custGeom>
            <a:avLst/>
            <a:gdLst/>
            <a:ahLst/>
            <a:cxnLst/>
            <a:rect l="l" t="t" r="r" b="b"/>
            <a:pathLst>
              <a:path w="391794" h="395604" extrusionOk="0">
                <a:moveTo>
                  <a:pt x="48291" y="0"/>
                </a:moveTo>
                <a:lnTo>
                  <a:pt x="28514" y="17986"/>
                </a:lnTo>
                <a:lnTo>
                  <a:pt x="13273" y="39297"/>
                </a:lnTo>
                <a:lnTo>
                  <a:pt x="3468" y="62052"/>
                </a:lnTo>
                <a:lnTo>
                  <a:pt x="0" y="84374"/>
                </a:lnTo>
                <a:lnTo>
                  <a:pt x="5147" y="111598"/>
                </a:lnTo>
                <a:lnTo>
                  <a:pt x="20280" y="138254"/>
                </a:lnTo>
                <a:lnTo>
                  <a:pt x="44938" y="162960"/>
                </a:lnTo>
                <a:lnTo>
                  <a:pt x="78657" y="184329"/>
                </a:lnTo>
                <a:lnTo>
                  <a:pt x="68003" y="201263"/>
                </a:lnTo>
                <a:lnTo>
                  <a:pt x="59279" y="217958"/>
                </a:lnTo>
                <a:lnTo>
                  <a:pt x="52351" y="234677"/>
                </a:lnTo>
                <a:lnTo>
                  <a:pt x="47087" y="251688"/>
                </a:lnTo>
                <a:lnTo>
                  <a:pt x="42911" y="278173"/>
                </a:lnTo>
                <a:lnTo>
                  <a:pt x="44431" y="303095"/>
                </a:lnTo>
                <a:lnTo>
                  <a:pt x="64336" y="346945"/>
                </a:lnTo>
                <a:lnTo>
                  <a:pt x="114654" y="383430"/>
                </a:lnTo>
                <a:lnTo>
                  <a:pt x="184580" y="395254"/>
                </a:lnTo>
                <a:lnTo>
                  <a:pt x="205091" y="393276"/>
                </a:lnTo>
                <a:lnTo>
                  <a:pt x="230549" y="388181"/>
                </a:lnTo>
                <a:lnTo>
                  <a:pt x="256739" y="380197"/>
                </a:lnTo>
                <a:lnTo>
                  <a:pt x="279446" y="369548"/>
                </a:lnTo>
                <a:lnTo>
                  <a:pt x="274151" y="351826"/>
                </a:lnTo>
                <a:lnTo>
                  <a:pt x="231534" y="351826"/>
                </a:lnTo>
                <a:lnTo>
                  <a:pt x="208517" y="351455"/>
                </a:lnTo>
                <a:lnTo>
                  <a:pt x="176082" y="344432"/>
                </a:lnTo>
                <a:lnTo>
                  <a:pt x="146417" y="329063"/>
                </a:lnTo>
                <a:lnTo>
                  <a:pt x="124144" y="305157"/>
                </a:lnTo>
                <a:lnTo>
                  <a:pt x="113891" y="272525"/>
                </a:lnTo>
                <a:lnTo>
                  <a:pt x="114437" y="252954"/>
                </a:lnTo>
                <a:lnTo>
                  <a:pt x="118400" y="235592"/>
                </a:lnTo>
                <a:lnTo>
                  <a:pt x="124721" y="219985"/>
                </a:lnTo>
                <a:lnTo>
                  <a:pt x="132341" y="205679"/>
                </a:lnTo>
                <a:lnTo>
                  <a:pt x="273617" y="205679"/>
                </a:lnTo>
                <a:lnTo>
                  <a:pt x="301658" y="198423"/>
                </a:lnTo>
                <a:lnTo>
                  <a:pt x="344540" y="174756"/>
                </a:lnTo>
                <a:lnTo>
                  <a:pt x="355577" y="163010"/>
                </a:lnTo>
                <a:lnTo>
                  <a:pt x="217281" y="163010"/>
                </a:lnTo>
                <a:lnTo>
                  <a:pt x="206635" y="162473"/>
                </a:lnTo>
                <a:lnTo>
                  <a:pt x="196628" y="161624"/>
                </a:lnTo>
                <a:lnTo>
                  <a:pt x="186773" y="160267"/>
                </a:lnTo>
                <a:lnTo>
                  <a:pt x="176581" y="158204"/>
                </a:lnTo>
                <a:lnTo>
                  <a:pt x="205716" y="134697"/>
                </a:lnTo>
                <a:lnTo>
                  <a:pt x="116698" y="134697"/>
                </a:lnTo>
                <a:lnTo>
                  <a:pt x="90506" y="119187"/>
                </a:lnTo>
                <a:lnTo>
                  <a:pt x="72366" y="98781"/>
                </a:lnTo>
                <a:lnTo>
                  <a:pt x="62838" y="74186"/>
                </a:lnTo>
                <a:lnTo>
                  <a:pt x="62479" y="46113"/>
                </a:lnTo>
                <a:lnTo>
                  <a:pt x="63913" y="39725"/>
                </a:lnTo>
                <a:lnTo>
                  <a:pt x="66292" y="32400"/>
                </a:lnTo>
                <a:lnTo>
                  <a:pt x="69372" y="24799"/>
                </a:lnTo>
                <a:lnTo>
                  <a:pt x="72908" y="17580"/>
                </a:lnTo>
                <a:lnTo>
                  <a:pt x="48291" y="0"/>
                </a:lnTo>
                <a:close/>
              </a:path>
              <a:path w="391794" h="395604" extrusionOk="0">
                <a:moveTo>
                  <a:pt x="272263" y="345507"/>
                </a:moveTo>
                <a:lnTo>
                  <a:pt x="264519" y="346945"/>
                </a:lnTo>
                <a:lnTo>
                  <a:pt x="250572" y="349686"/>
                </a:lnTo>
                <a:lnTo>
                  <a:pt x="231534" y="351826"/>
                </a:lnTo>
                <a:lnTo>
                  <a:pt x="274151" y="351826"/>
                </a:lnTo>
                <a:lnTo>
                  <a:pt x="272263" y="345507"/>
                </a:lnTo>
                <a:close/>
              </a:path>
              <a:path w="391794" h="395604" extrusionOk="0">
                <a:moveTo>
                  <a:pt x="273617" y="205679"/>
                </a:moveTo>
                <a:lnTo>
                  <a:pt x="132341" y="205679"/>
                </a:lnTo>
                <a:lnTo>
                  <a:pt x="145820" y="208705"/>
                </a:lnTo>
                <a:lnTo>
                  <a:pt x="159959" y="211045"/>
                </a:lnTo>
                <a:lnTo>
                  <a:pt x="174493" y="212797"/>
                </a:lnTo>
                <a:lnTo>
                  <a:pt x="189156" y="214056"/>
                </a:lnTo>
                <a:lnTo>
                  <a:pt x="248893" y="212077"/>
                </a:lnTo>
                <a:lnTo>
                  <a:pt x="273617" y="205679"/>
                </a:lnTo>
                <a:close/>
              </a:path>
              <a:path w="391794" h="395604" extrusionOk="0">
                <a:moveTo>
                  <a:pt x="390344" y="103169"/>
                </a:moveTo>
                <a:lnTo>
                  <a:pt x="318346" y="103169"/>
                </a:lnTo>
                <a:lnTo>
                  <a:pt x="328964" y="105182"/>
                </a:lnTo>
                <a:lnTo>
                  <a:pt x="338765" y="108766"/>
                </a:lnTo>
                <a:lnTo>
                  <a:pt x="346377" y="113300"/>
                </a:lnTo>
                <a:lnTo>
                  <a:pt x="350429" y="118163"/>
                </a:lnTo>
                <a:lnTo>
                  <a:pt x="329931" y="134954"/>
                </a:lnTo>
                <a:lnTo>
                  <a:pt x="296679" y="149751"/>
                </a:lnTo>
                <a:lnTo>
                  <a:pt x="257015" y="159967"/>
                </a:lnTo>
                <a:lnTo>
                  <a:pt x="217281" y="163010"/>
                </a:lnTo>
                <a:lnTo>
                  <a:pt x="355577" y="163010"/>
                </a:lnTo>
                <a:lnTo>
                  <a:pt x="374627" y="142739"/>
                </a:lnTo>
                <a:lnTo>
                  <a:pt x="374459" y="142519"/>
                </a:lnTo>
                <a:lnTo>
                  <a:pt x="384053" y="124889"/>
                </a:lnTo>
                <a:lnTo>
                  <a:pt x="390057" y="106555"/>
                </a:lnTo>
                <a:lnTo>
                  <a:pt x="390344" y="103169"/>
                </a:lnTo>
                <a:close/>
              </a:path>
              <a:path w="391794" h="395604" extrusionOk="0">
                <a:moveTo>
                  <a:pt x="320257" y="43879"/>
                </a:moveTo>
                <a:lnTo>
                  <a:pt x="273307" y="47776"/>
                </a:lnTo>
                <a:lnTo>
                  <a:pt x="227469" y="60752"/>
                </a:lnTo>
                <a:lnTo>
                  <a:pt x="192016" y="77397"/>
                </a:lnTo>
                <a:lnTo>
                  <a:pt x="137043" y="116108"/>
                </a:lnTo>
                <a:lnTo>
                  <a:pt x="116698" y="134697"/>
                </a:lnTo>
                <a:lnTo>
                  <a:pt x="205716" y="134697"/>
                </a:lnTo>
                <a:lnTo>
                  <a:pt x="207018" y="133646"/>
                </a:lnTo>
                <a:lnTo>
                  <a:pt x="244016" y="115467"/>
                </a:lnTo>
                <a:lnTo>
                  <a:pt x="282737" y="104898"/>
                </a:lnTo>
                <a:lnTo>
                  <a:pt x="318346" y="103169"/>
                </a:lnTo>
                <a:lnTo>
                  <a:pt x="390344" y="103169"/>
                </a:lnTo>
                <a:lnTo>
                  <a:pt x="391524" y="89240"/>
                </a:lnTo>
                <a:lnTo>
                  <a:pt x="387506" y="74667"/>
                </a:lnTo>
                <a:lnTo>
                  <a:pt x="360822" y="51898"/>
                </a:lnTo>
                <a:lnTo>
                  <a:pt x="320257" y="438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46"/>
              <a:buFont typeface="Arial"/>
              <a:buNone/>
            </a:pPr>
            <a:endParaRPr sz="1146" b="0" i="0" u="none" strike="noStrike" cap="none">
              <a:solidFill>
                <a:srgbClr val="000000"/>
              </a:solidFill>
              <a:latin typeface="Arial"/>
              <a:ea typeface="Arial"/>
              <a:cs typeface="Arial"/>
              <a:sym typeface="Arial"/>
            </a:endParaRPr>
          </a:p>
        </p:txBody>
      </p:sp>
      <p:pic>
        <p:nvPicPr>
          <p:cNvPr id="8" name="Google Shape;8;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4" y="2"/>
            <a:ext cx="14400083" cy="71993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6332E46-1C89-BDA2-4963-95194D1A1695}"/>
              </a:ext>
            </a:extLst>
          </p:cNvPr>
          <p:cNvSpPr>
            <a:spLocks noGrp="1" noChangeAspect="1"/>
          </p:cNvSpPr>
          <p:nvPr>
            <p:ph type="pic" sz="quarter" idx="10" hasCustomPrompt="1"/>
          </p:nvPr>
        </p:nvSpPr>
        <p:spPr>
          <a:xfrm>
            <a:off x="1274089" y="1817411"/>
            <a:ext cx="11534401" cy="4053440"/>
          </a:xfrm>
          <a:prstGeom prst="rect">
            <a:avLst/>
          </a:prstGeom>
        </p:spPr>
        <p:txBody>
          <a:bodyPr/>
          <a:lstStyle/>
          <a:p>
            <a:r>
              <a:rPr lang="de-DE" dirty="0"/>
              <a:t>Teamfoto</a:t>
            </a:r>
          </a:p>
        </p:txBody>
      </p:sp>
      <p:sp>
        <p:nvSpPr>
          <p:cNvPr id="9" name="Google Shape;69;g27eb192a308_3_63">
            <a:extLst>
              <a:ext uri="{FF2B5EF4-FFF2-40B4-BE49-F238E27FC236}">
                <a16:creationId xmlns:a16="http://schemas.microsoft.com/office/drawing/2014/main" id="{9FE584CB-73BB-C180-6D33-7C06A0005C63}"/>
              </a:ext>
            </a:extLst>
          </p:cNvPr>
          <p:cNvSpPr txBox="1">
            <a:spLocks noGrp="1"/>
          </p:cNvSpPr>
          <p:nvPr>
            <p:ph type="body" idx="1" hasCustomPrompt="1"/>
          </p:nvPr>
        </p:nvSpPr>
        <p:spPr>
          <a:xfrm>
            <a:off x="1259217" y="1090320"/>
            <a:ext cx="12649200" cy="436500"/>
          </a:xfrm>
          <a:prstGeom prst="rect">
            <a:avLst/>
          </a:prstGeom>
        </p:spPr>
        <p:txBody>
          <a:bodyPr spcFirstLastPara="1" wrap="square" lIns="91425" tIns="45700" rIns="91425" bIns="45700" anchor="t" anchorCtr="0">
            <a:noAutofit/>
          </a:bodyPr>
          <a:lstStyle>
            <a:lvl1pPr>
              <a:defRPr sz="2550">
                <a:solidFill>
                  <a:schemeClr val="tx1"/>
                </a:solidFill>
              </a:defRPr>
            </a:lvl1pPr>
          </a:lstStyle>
          <a:p>
            <a:pPr marL="0" lvl="0" indent="0" algn="l" rtl="0">
              <a:spcBef>
                <a:spcPts val="0"/>
              </a:spcBef>
              <a:spcAft>
                <a:spcPts val="0"/>
              </a:spcAft>
              <a:buNone/>
            </a:pPr>
            <a:r>
              <a:rPr lang="de-DE" dirty="0" err="1"/>
              <a:t>Subline</a:t>
            </a:r>
            <a:endParaRPr dirty="0"/>
          </a:p>
        </p:txBody>
      </p:sp>
      <p:sp>
        <p:nvSpPr>
          <p:cNvPr id="10" name="Google Shape;16;p38">
            <a:extLst>
              <a:ext uri="{FF2B5EF4-FFF2-40B4-BE49-F238E27FC236}">
                <a16:creationId xmlns:a16="http://schemas.microsoft.com/office/drawing/2014/main" id="{27270115-FCEF-206E-D7D0-D7C9AF30D2FE}"/>
              </a:ext>
            </a:extLst>
          </p:cNvPr>
          <p:cNvSpPr txBox="1">
            <a:spLocks noGrp="1"/>
          </p:cNvSpPr>
          <p:nvPr>
            <p:ph type="title"/>
          </p:nvPr>
        </p:nvSpPr>
        <p:spPr>
          <a:xfrm>
            <a:off x="1274089" y="509523"/>
            <a:ext cx="12418407" cy="46238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818" b="1" i="0" u="none" strike="noStrike" cap="none">
                <a:solidFill>
                  <a:srgbClr val="17603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dirty="0"/>
          </a:p>
        </p:txBody>
      </p:sp>
      <p:pic>
        <p:nvPicPr>
          <p:cNvPr id="11" name="Google Shape;15;p38">
            <a:extLst>
              <a:ext uri="{FF2B5EF4-FFF2-40B4-BE49-F238E27FC236}">
                <a16:creationId xmlns:a16="http://schemas.microsoft.com/office/drawing/2014/main" id="{7B637568-BA09-A4B2-55AB-81FA179EBB7B}"/>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4" y="6361611"/>
            <a:ext cx="14400087" cy="837702"/>
          </a:xfrm>
          <a:prstGeom prst="rect">
            <a:avLst/>
          </a:prstGeom>
          <a:noFill/>
          <a:ln>
            <a:noFill/>
          </a:ln>
        </p:spPr>
      </p:pic>
    </p:spTree>
    <p:extLst>
      <p:ext uri="{BB962C8B-B14F-4D97-AF65-F5344CB8AC3E}">
        <p14:creationId xmlns:p14="http://schemas.microsoft.com/office/powerpoint/2010/main" val="298743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nner Über uns">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6332E46-1C89-BDA2-4963-95194D1A1695}"/>
              </a:ext>
            </a:extLst>
          </p:cNvPr>
          <p:cNvSpPr>
            <a:spLocks noGrp="1" noChangeAspect="1"/>
          </p:cNvSpPr>
          <p:nvPr>
            <p:ph type="pic" sz="quarter" idx="10" hasCustomPrompt="1"/>
          </p:nvPr>
        </p:nvSpPr>
        <p:spPr>
          <a:xfrm>
            <a:off x="1274088" y="1817409"/>
            <a:ext cx="5891956" cy="4251600"/>
          </a:xfrm>
          <a:prstGeom prst="rect">
            <a:avLst/>
          </a:prstGeom>
        </p:spPr>
        <p:txBody>
          <a:bodyPr/>
          <a:lstStyle/>
          <a:p>
            <a:r>
              <a:rPr lang="de-DE" dirty="0"/>
              <a:t>Banner</a:t>
            </a:r>
          </a:p>
        </p:txBody>
      </p:sp>
      <p:sp>
        <p:nvSpPr>
          <p:cNvPr id="9" name="Google Shape;69;g27eb192a308_3_63">
            <a:extLst>
              <a:ext uri="{FF2B5EF4-FFF2-40B4-BE49-F238E27FC236}">
                <a16:creationId xmlns:a16="http://schemas.microsoft.com/office/drawing/2014/main" id="{9FE584CB-73BB-C180-6D33-7C06A0005C63}"/>
              </a:ext>
            </a:extLst>
          </p:cNvPr>
          <p:cNvSpPr txBox="1">
            <a:spLocks noGrp="1"/>
          </p:cNvSpPr>
          <p:nvPr>
            <p:ph type="body" idx="1" hasCustomPrompt="1"/>
          </p:nvPr>
        </p:nvSpPr>
        <p:spPr>
          <a:xfrm>
            <a:off x="1259217" y="1090320"/>
            <a:ext cx="12649200" cy="436500"/>
          </a:xfrm>
          <a:prstGeom prst="rect">
            <a:avLst/>
          </a:prstGeom>
        </p:spPr>
        <p:txBody>
          <a:bodyPr spcFirstLastPara="1" wrap="square" lIns="91425" tIns="45700" rIns="91425" bIns="45700" anchor="t" anchorCtr="0">
            <a:noAutofit/>
          </a:bodyPr>
          <a:lstStyle>
            <a:lvl1pPr>
              <a:defRPr sz="2550">
                <a:solidFill>
                  <a:schemeClr val="tx1"/>
                </a:solidFill>
              </a:defRPr>
            </a:lvl1pPr>
          </a:lstStyle>
          <a:p>
            <a:pPr marL="0" lvl="0" indent="0" algn="l" rtl="0">
              <a:spcBef>
                <a:spcPts val="0"/>
              </a:spcBef>
              <a:spcAft>
                <a:spcPts val="0"/>
              </a:spcAft>
              <a:buNone/>
            </a:pPr>
            <a:r>
              <a:rPr lang="de-DE" dirty="0" err="1"/>
              <a:t>Subline</a:t>
            </a:r>
            <a:endParaRPr dirty="0"/>
          </a:p>
        </p:txBody>
      </p:sp>
      <p:sp>
        <p:nvSpPr>
          <p:cNvPr id="4" name="Google Shape;16;p38">
            <a:extLst>
              <a:ext uri="{FF2B5EF4-FFF2-40B4-BE49-F238E27FC236}">
                <a16:creationId xmlns:a16="http://schemas.microsoft.com/office/drawing/2014/main" id="{881F7FD1-DA90-037F-5118-3A1844137BC5}"/>
              </a:ext>
            </a:extLst>
          </p:cNvPr>
          <p:cNvSpPr txBox="1">
            <a:spLocks noGrp="1"/>
          </p:cNvSpPr>
          <p:nvPr>
            <p:ph type="title"/>
          </p:nvPr>
        </p:nvSpPr>
        <p:spPr>
          <a:xfrm>
            <a:off x="1259217" y="482638"/>
            <a:ext cx="12418407" cy="46238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818" b="1" i="0" u="none" strike="noStrike" cap="none">
                <a:solidFill>
                  <a:srgbClr val="17603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dirty="0"/>
          </a:p>
        </p:txBody>
      </p:sp>
      <p:pic>
        <p:nvPicPr>
          <p:cNvPr id="10" name="Google Shape;15;p38">
            <a:extLst>
              <a:ext uri="{FF2B5EF4-FFF2-40B4-BE49-F238E27FC236}">
                <a16:creationId xmlns:a16="http://schemas.microsoft.com/office/drawing/2014/main" id="{EF79953D-934B-2F7E-8D10-650D055500CC}"/>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4" y="6361611"/>
            <a:ext cx="14400087" cy="837702"/>
          </a:xfrm>
          <a:prstGeom prst="rect">
            <a:avLst/>
          </a:prstGeom>
          <a:noFill/>
          <a:ln>
            <a:noFill/>
          </a:ln>
        </p:spPr>
      </p:pic>
    </p:spTree>
    <p:extLst>
      <p:ext uri="{BB962C8B-B14F-4D97-AF65-F5344CB8AC3E}">
        <p14:creationId xmlns:p14="http://schemas.microsoft.com/office/powerpoint/2010/main" val="1544957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524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Einleitung Grün">
  <p:cSld name="Einleitung Grün">
    <p:bg>
      <p:bgPr>
        <a:solidFill>
          <a:schemeClr val="lt1"/>
        </a:solidFill>
        <a:effectLst/>
      </p:bgPr>
    </p:bg>
    <p:spTree>
      <p:nvGrpSpPr>
        <p:cNvPr id="1" name="Shape 9"/>
        <p:cNvGrpSpPr/>
        <p:nvPr/>
      </p:nvGrpSpPr>
      <p:grpSpPr>
        <a:xfrm>
          <a:off x="0" y="0"/>
          <a:ext cx="0" cy="0"/>
          <a:chOff x="0" y="0"/>
          <a:chExt cx="0" cy="0"/>
        </a:xfrm>
      </p:grpSpPr>
      <p:pic>
        <p:nvPicPr>
          <p:cNvPr id="10" name="Google Shape;10;p3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54"/>
            <a:ext cx="14400213" cy="7198808"/>
          </a:xfrm>
          <a:prstGeom prst="rect">
            <a:avLst/>
          </a:prstGeom>
          <a:noFill/>
          <a:ln>
            <a:noFill/>
          </a:ln>
        </p:spPr>
      </p:pic>
      <p:sp>
        <p:nvSpPr>
          <p:cNvPr id="11" name="Google Shape;11;p34"/>
          <p:cNvSpPr txBox="1">
            <a:spLocks noGrp="1"/>
          </p:cNvSpPr>
          <p:nvPr>
            <p:ph type="title"/>
          </p:nvPr>
        </p:nvSpPr>
        <p:spPr>
          <a:xfrm>
            <a:off x="990335" y="1222792"/>
            <a:ext cx="12418407" cy="46238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818"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a:p>
        </p:txBody>
      </p:sp>
      <p:sp>
        <p:nvSpPr>
          <p:cNvPr id="12" name="Google Shape;12;p34"/>
          <p:cNvSpPr txBox="1">
            <a:spLocks noGrp="1"/>
          </p:cNvSpPr>
          <p:nvPr>
            <p:ph type="body" idx="1"/>
          </p:nvPr>
        </p:nvSpPr>
        <p:spPr>
          <a:xfrm>
            <a:off x="1032404" y="1756373"/>
            <a:ext cx="12649219" cy="4365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547"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a:p>
        </p:txBody>
      </p:sp>
      <p:sp>
        <p:nvSpPr>
          <p:cNvPr id="13" name="Google Shape;13;p34"/>
          <p:cNvSpPr txBox="1">
            <a:spLocks noGrp="1"/>
          </p:cNvSpPr>
          <p:nvPr>
            <p:ph type="body" idx="2"/>
          </p:nvPr>
        </p:nvSpPr>
        <p:spPr>
          <a:xfrm>
            <a:off x="977828" y="2629508"/>
            <a:ext cx="12649219" cy="3686566"/>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0"/>
              </a:spcBef>
              <a:spcAft>
                <a:spcPts val="0"/>
              </a:spcAft>
              <a:buClr>
                <a:schemeClr val="lt1"/>
              </a:buClr>
              <a:buSzPts val="2600"/>
              <a:buFont typeface="Noto Sans Symbols"/>
              <a:buChar char="▪"/>
              <a:defRPr sz="1656" b="0" i="0" u="none" strike="noStrike" cap="none">
                <a:solidFill>
                  <a:schemeClr val="lt1"/>
                </a:solidFill>
                <a:latin typeface="Arial"/>
                <a:ea typeface="Arial"/>
                <a:cs typeface="Arial"/>
                <a:sym typeface="Arial"/>
              </a:defRPr>
            </a:lvl1pPr>
            <a:lvl2pPr marL="914400" marR="0" lvl="1" indent="-393700" algn="l" rtl="0">
              <a:lnSpc>
                <a:spcPct val="100000"/>
              </a:lnSpc>
              <a:spcBef>
                <a:spcPts val="0"/>
              </a:spcBef>
              <a:spcAft>
                <a:spcPts val="0"/>
              </a:spcAft>
              <a:buClr>
                <a:schemeClr val="lt1"/>
              </a:buClr>
              <a:buSzPts val="2600"/>
              <a:buFont typeface="Noto Sans Symbols"/>
              <a:buChar char="▪"/>
              <a:defRPr sz="1656" b="0" i="0" u="none" strike="noStrike" cap="none">
                <a:solidFill>
                  <a:schemeClr val="lt1"/>
                </a:solidFill>
                <a:latin typeface="Arial"/>
                <a:ea typeface="Arial"/>
                <a:cs typeface="Arial"/>
                <a:sym typeface="Arial"/>
              </a:defRPr>
            </a:lvl2pPr>
            <a:lvl3pPr marL="1371600" marR="0" lvl="2" indent="-393700" algn="l" rtl="0">
              <a:lnSpc>
                <a:spcPct val="100000"/>
              </a:lnSpc>
              <a:spcBef>
                <a:spcPts val="0"/>
              </a:spcBef>
              <a:spcAft>
                <a:spcPts val="0"/>
              </a:spcAft>
              <a:buClr>
                <a:schemeClr val="lt1"/>
              </a:buClr>
              <a:buSzPts val="2600"/>
              <a:buFont typeface="Noto Sans Symbols"/>
              <a:buChar char="▪"/>
              <a:defRPr sz="1656" b="0" i="0" u="none" strike="noStrike" cap="none">
                <a:solidFill>
                  <a:schemeClr val="lt1"/>
                </a:solidFill>
                <a:latin typeface="Arial"/>
                <a:ea typeface="Arial"/>
                <a:cs typeface="Arial"/>
                <a:sym typeface="Arial"/>
              </a:defRPr>
            </a:lvl3pPr>
            <a:lvl4pPr marL="1828800" marR="0" lvl="3" indent="-393700" algn="l" rtl="0">
              <a:lnSpc>
                <a:spcPct val="100000"/>
              </a:lnSpc>
              <a:spcBef>
                <a:spcPts val="0"/>
              </a:spcBef>
              <a:spcAft>
                <a:spcPts val="0"/>
              </a:spcAft>
              <a:buClr>
                <a:schemeClr val="lt1"/>
              </a:buClr>
              <a:buSzPts val="2600"/>
              <a:buFont typeface="Noto Sans Symbols"/>
              <a:buChar char="▪"/>
              <a:defRPr sz="1656" b="0" i="0" u="none" strike="noStrike" cap="none">
                <a:solidFill>
                  <a:schemeClr val="lt1"/>
                </a:solidFill>
                <a:latin typeface="Arial"/>
                <a:ea typeface="Arial"/>
                <a:cs typeface="Arial"/>
                <a:sym typeface="Arial"/>
              </a:defRPr>
            </a:lvl4pPr>
            <a:lvl5pPr marL="2286000" marR="0" lvl="4" indent="-393700" algn="l" rtl="0">
              <a:lnSpc>
                <a:spcPct val="100000"/>
              </a:lnSpc>
              <a:spcBef>
                <a:spcPts val="0"/>
              </a:spcBef>
              <a:spcAft>
                <a:spcPts val="0"/>
              </a:spcAft>
              <a:buClr>
                <a:schemeClr val="lt1"/>
              </a:buClr>
              <a:buSzPts val="2600"/>
              <a:buFont typeface="Noto Sans Symbols"/>
              <a:buChar char="▪"/>
              <a:defRPr sz="1656"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lgemeiner Hintergrund">
  <p:cSld name="Allgemeiner Hintergrund">
    <p:spTree>
      <p:nvGrpSpPr>
        <p:cNvPr id="1" name="Shape 14"/>
        <p:cNvGrpSpPr/>
        <p:nvPr/>
      </p:nvGrpSpPr>
      <p:grpSpPr>
        <a:xfrm>
          <a:off x="0" y="0"/>
          <a:ext cx="0" cy="0"/>
          <a:chOff x="0" y="0"/>
          <a:chExt cx="0" cy="0"/>
        </a:xfrm>
      </p:grpSpPr>
      <p:pic>
        <p:nvPicPr>
          <p:cNvPr id="15" name="Google Shape;15;p3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4" y="6361611"/>
            <a:ext cx="14400087" cy="837702"/>
          </a:xfrm>
          <a:prstGeom prst="rect">
            <a:avLst/>
          </a:prstGeom>
          <a:noFill/>
          <a:ln>
            <a:noFill/>
          </a:ln>
        </p:spPr>
      </p:pic>
      <p:sp>
        <p:nvSpPr>
          <p:cNvPr id="16" name="Google Shape;16;p38"/>
          <p:cNvSpPr txBox="1">
            <a:spLocks noGrp="1"/>
          </p:cNvSpPr>
          <p:nvPr>
            <p:ph type="title"/>
          </p:nvPr>
        </p:nvSpPr>
        <p:spPr>
          <a:xfrm>
            <a:off x="595792" y="543688"/>
            <a:ext cx="12418407" cy="46238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818" b="1" i="0" u="none" strike="noStrike" cap="none">
                <a:solidFill>
                  <a:srgbClr val="17603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dirty="0"/>
          </a:p>
        </p:txBody>
      </p:sp>
      <p:sp>
        <p:nvSpPr>
          <p:cNvPr id="17" name="Google Shape;17;p38"/>
          <p:cNvSpPr txBox="1">
            <a:spLocks noGrp="1"/>
          </p:cNvSpPr>
          <p:nvPr>
            <p:ph type="body" idx="1"/>
          </p:nvPr>
        </p:nvSpPr>
        <p:spPr>
          <a:xfrm>
            <a:off x="595792" y="1077270"/>
            <a:ext cx="12649219" cy="4365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547" b="0" i="0" u="none" strike="noStrike" cap="none">
                <a:solidFill>
                  <a:srgbClr val="17603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dirty="0"/>
          </a:p>
        </p:txBody>
      </p:sp>
      <p:sp>
        <p:nvSpPr>
          <p:cNvPr id="18" name="Google Shape;18;p38"/>
          <p:cNvSpPr txBox="1">
            <a:spLocks noGrp="1"/>
          </p:cNvSpPr>
          <p:nvPr>
            <p:ph type="body" idx="2"/>
          </p:nvPr>
        </p:nvSpPr>
        <p:spPr>
          <a:xfrm>
            <a:off x="595792" y="1901897"/>
            <a:ext cx="12649219" cy="3686566"/>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0"/>
              </a:spcBef>
              <a:spcAft>
                <a:spcPts val="0"/>
              </a:spcAft>
              <a:buClr>
                <a:srgbClr val="176030"/>
              </a:buClr>
              <a:buSzPts val="2600"/>
              <a:buFont typeface="Noto Sans Symbols"/>
              <a:buChar char="▪"/>
              <a:defRPr sz="1656" b="0" i="0" u="none" strike="noStrike" cap="none">
                <a:solidFill>
                  <a:srgbClr val="176030"/>
                </a:solidFill>
                <a:latin typeface="Arial"/>
                <a:ea typeface="Arial"/>
                <a:cs typeface="Arial"/>
                <a:sym typeface="Arial"/>
              </a:defRPr>
            </a:lvl1pPr>
            <a:lvl2pPr marL="914400" marR="0" lvl="1" indent="-393700" algn="l" rtl="0">
              <a:lnSpc>
                <a:spcPct val="100000"/>
              </a:lnSpc>
              <a:spcBef>
                <a:spcPts val="0"/>
              </a:spcBef>
              <a:spcAft>
                <a:spcPts val="0"/>
              </a:spcAft>
              <a:buClr>
                <a:srgbClr val="176030"/>
              </a:buClr>
              <a:buSzPts val="2600"/>
              <a:buFont typeface="Noto Sans Symbols"/>
              <a:buChar char="▪"/>
              <a:defRPr sz="1656" b="0" i="0" u="none" strike="noStrike" cap="none">
                <a:solidFill>
                  <a:srgbClr val="176030"/>
                </a:solidFill>
                <a:latin typeface="Arial"/>
                <a:ea typeface="Arial"/>
                <a:cs typeface="Arial"/>
                <a:sym typeface="Arial"/>
              </a:defRPr>
            </a:lvl2pPr>
            <a:lvl3pPr marL="1371600" marR="0" lvl="2" indent="-393700" algn="l" rtl="0">
              <a:lnSpc>
                <a:spcPct val="100000"/>
              </a:lnSpc>
              <a:spcBef>
                <a:spcPts val="0"/>
              </a:spcBef>
              <a:spcAft>
                <a:spcPts val="0"/>
              </a:spcAft>
              <a:buClr>
                <a:srgbClr val="176030"/>
              </a:buClr>
              <a:buSzPts val="2600"/>
              <a:buFont typeface="Noto Sans Symbols"/>
              <a:buChar char="▪"/>
              <a:defRPr sz="1656" b="0" i="0" u="none" strike="noStrike" cap="none">
                <a:solidFill>
                  <a:srgbClr val="176030"/>
                </a:solidFill>
                <a:latin typeface="Arial"/>
                <a:ea typeface="Arial"/>
                <a:cs typeface="Arial"/>
                <a:sym typeface="Arial"/>
              </a:defRPr>
            </a:lvl3pPr>
            <a:lvl4pPr marL="1828800" marR="0" lvl="3" indent="-393700" algn="l" rtl="0">
              <a:lnSpc>
                <a:spcPct val="100000"/>
              </a:lnSpc>
              <a:spcBef>
                <a:spcPts val="0"/>
              </a:spcBef>
              <a:spcAft>
                <a:spcPts val="0"/>
              </a:spcAft>
              <a:buClr>
                <a:srgbClr val="176030"/>
              </a:buClr>
              <a:buSzPts val="2600"/>
              <a:buFont typeface="Noto Sans Symbols"/>
              <a:buChar char="▪"/>
              <a:defRPr sz="1656" b="0" i="0" u="none" strike="noStrike" cap="none">
                <a:solidFill>
                  <a:srgbClr val="176030"/>
                </a:solidFill>
                <a:latin typeface="Arial"/>
                <a:ea typeface="Arial"/>
                <a:cs typeface="Arial"/>
                <a:sym typeface="Arial"/>
              </a:defRPr>
            </a:lvl4pPr>
            <a:lvl5pPr marL="2286000" marR="0" lvl="4" indent="-393700" algn="l" rtl="0">
              <a:lnSpc>
                <a:spcPct val="100000"/>
              </a:lnSpc>
              <a:spcBef>
                <a:spcPts val="0"/>
              </a:spcBef>
              <a:spcAft>
                <a:spcPts val="0"/>
              </a:spcAft>
              <a:buClr>
                <a:srgbClr val="176030"/>
              </a:buClr>
              <a:buSzPts val="2600"/>
              <a:buFont typeface="Noto Sans Symbols"/>
              <a:buChar char="▪"/>
              <a:defRPr sz="1656" b="0" i="0" u="none" strike="noStrike" cap="none">
                <a:solidFill>
                  <a:srgbClr val="17603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a:p>
        </p:txBody>
      </p:sp>
      <p:sp>
        <p:nvSpPr>
          <p:cNvPr id="19" name="Google Shape;19;p38"/>
          <p:cNvSpPr txBox="1"/>
          <p:nvPr/>
        </p:nvSpPr>
        <p:spPr>
          <a:xfrm>
            <a:off x="432633" y="6849656"/>
            <a:ext cx="600910" cy="182200"/>
          </a:xfrm>
          <a:prstGeom prst="rect">
            <a:avLst/>
          </a:prstGeom>
          <a:noFill/>
          <a:ln>
            <a:noFill/>
          </a:ln>
        </p:spPr>
        <p:txBody>
          <a:bodyPr spcFirstLastPara="1" wrap="square" lIns="58175" tIns="29075" rIns="58175" bIns="29075" anchor="t" anchorCtr="0">
            <a:spAutoFit/>
          </a:bodyPr>
          <a:lstStyle/>
          <a:p>
            <a:pPr marL="0" marR="0" lvl="0" indent="0" algn="l" rtl="0">
              <a:lnSpc>
                <a:spcPct val="100000"/>
              </a:lnSpc>
              <a:spcBef>
                <a:spcPts val="0"/>
              </a:spcBef>
              <a:spcAft>
                <a:spcPts val="0"/>
              </a:spcAft>
              <a:buClr>
                <a:srgbClr val="000000"/>
              </a:buClr>
              <a:buSzPts val="764"/>
              <a:buFont typeface="Arial"/>
              <a:buNone/>
            </a:pPr>
            <a:fld id="{00000000-1234-1234-1234-123412341234}" type="slidenum">
              <a:rPr lang="de-DE" sz="764" b="0" i="0" u="none" strike="noStrike" cap="none">
                <a:solidFill>
                  <a:schemeClr val="lt2"/>
                </a:solidFill>
                <a:latin typeface="Arial"/>
                <a:ea typeface="Arial"/>
                <a:cs typeface="Arial"/>
                <a:sym typeface="Arial"/>
              </a:rPr>
              <a:t>‹Nr.›</a:t>
            </a:fld>
            <a:endParaRPr sz="764" b="0" i="0" u="none" strike="noStrike" cap="none">
              <a:solidFill>
                <a:schemeClr val="lt2"/>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268">
          <p15:clr>
            <a:srgbClr val="FBAE40"/>
          </p15:clr>
        </p15:guide>
        <p15:guide id="2" pos="45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chriften Vorlage">
  <p:cSld name="Schriften Vorlage">
    <p:spTree>
      <p:nvGrpSpPr>
        <p:cNvPr id="1" name="Shape 20"/>
        <p:cNvGrpSpPr/>
        <p:nvPr/>
      </p:nvGrpSpPr>
      <p:grpSpPr>
        <a:xfrm>
          <a:off x="0" y="0"/>
          <a:ext cx="0" cy="0"/>
          <a:chOff x="0" y="0"/>
          <a:chExt cx="0" cy="0"/>
        </a:xfrm>
      </p:grpSpPr>
      <p:pic>
        <p:nvPicPr>
          <p:cNvPr id="21" name="Google Shape;21;p3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4" y="0"/>
            <a:ext cx="14400087" cy="719931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268">
          <p15:clr>
            <a:srgbClr val="FBAE40"/>
          </p15:clr>
        </p15:guide>
        <p15:guide id="2" pos="45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bschluss Folie">
  <p:cSld name="Abschluss Folie">
    <p:spTree>
      <p:nvGrpSpPr>
        <p:cNvPr id="1" name="Shape 22"/>
        <p:cNvGrpSpPr/>
        <p:nvPr/>
      </p:nvGrpSpPr>
      <p:grpSpPr>
        <a:xfrm>
          <a:off x="0" y="0"/>
          <a:ext cx="0" cy="0"/>
          <a:chOff x="0" y="0"/>
          <a:chExt cx="0" cy="0"/>
        </a:xfrm>
      </p:grpSpPr>
      <p:pic>
        <p:nvPicPr>
          <p:cNvPr id="23" name="Google Shape;23;p4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4" y="0"/>
            <a:ext cx="14400087" cy="71993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tarbeiter">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6332E46-1C89-BDA2-4963-95194D1A1695}"/>
              </a:ext>
            </a:extLst>
          </p:cNvPr>
          <p:cNvSpPr>
            <a:spLocks noGrp="1" noChangeAspect="1"/>
          </p:cNvSpPr>
          <p:nvPr>
            <p:ph type="pic" sz="quarter" idx="10" hasCustomPrompt="1"/>
          </p:nvPr>
        </p:nvSpPr>
        <p:spPr>
          <a:xfrm>
            <a:off x="5428925" y="2117245"/>
            <a:ext cx="2340000" cy="2340000"/>
          </a:xfrm>
          <a:prstGeom prst="rect">
            <a:avLst/>
          </a:prstGeom>
        </p:spPr>
        <p:txBody>
          <a:bodyPr/>
          <a:lstStyle/>
          <a:p>
            <a:r>
              <a:rPr lang="de-DE" dirty="0"/>
              <a:t>Mitarbeiter</a:t>
            </a:r>
          </a:p>
        </p:txBody>
      </p:sp>
      <p:sp>
        <p:nvSpPr>
          <p:cNvPr id="9" name="Google Shape;69;g27eb192a308_3_63">
            <a:extLst>
              <a:ext uri="{FF2B5EF4-FFF2-40B4-BE49-F238E27FC236}">
                <a16:creationId xmlns:a16="http://schemas.microsoft.com/office/drawing/2014/main" id="{9FE584CB-73BB-C180-6D33-7C06A0005C63}"/>
              </a:ext>
            </a:extLst>
          </p:cNvPr>
          <p:cNvSpPr txBox="1">
            <a:spLocks noGrp="1"/>
          </p:cNvSpPr>
          <p:nvPr>
            <p:ph type="body" idx="1" hasCustomPrompt="1"/>
          </p:nvPr>
        </p:nvSpPr>
        <p:spPr>
          <a:xfrm>
            <a:off x="1259217" y="1090320"/>
            <a:ext cx="12649200" cy="436500"/>
          </a:xfrm>
          <a:prstGeom prst="rect">
            <a:avLst/>
          </a:prstGeom>
        </p:spPr>
        <p:txBody>
          <a:bodyPr spcFirstLastPara="1" wrap="square" lIns="91425" tIns="45700" rIns="91425" bIns="45700" anchor="t" anchorCtr="0">
            <a:noAutofit/>
          </a:bodyPr>
          <a:lstStyle>
            <a:lvl1pPr>
              <a:defRPr sz="2550">
                <a:solidFill>
                  <a:schemeClr val="tx1"/>
                </a:solidFill>
              </a:defRPr>
            </a:lvl1pPr>
          </a:lstStyle>
          <a:p>
            <a:pPr marL="0" lvl="0" indent="0" algn="l" rtl="0">
              <a:spcBef>
                <a:spcPts val="0"/>
              </a:spcBef>
              <a:spcAft>
                <a:spcPts val="0"/>
              </a:spcAft>
              <a:buNone/>
            </a:pPr>
            <a:r>
              <a:rPr lang="de-DE" dirty="0" err="1"/>
              <a:t>Subline</a:t>
            </a:r>
            <a:endParaRPr dirty="0"/>
          </a:p>
        </p:txBody>
      </p:sp>
      <p:sp>
        <p:nvSpPr>
          <p:cNvPr id="3" name="Google Shape;16;p38">
            <a:extLst>
              <a:ext uri="{FF2B5EF4-FFF2-40B4-BE49-F238E27FC236}">
                <a16:creationId xmlns:a16="http://schemas.microsoft.com/office/drawing/2014/main" id="{D7E8A1CD-4A8A-03A5-C911-ED00ED629907}"/>
              </a:ext>
            </a:extLst>
          </p:cNvPr>
          <p:cNvSpPr txBox="1">
            <a:spLocks noGrp="1"/>
          </p:cNvSpPr>
          <p:nvPr>
            <p:ph type="title"/>
          </p:nvPr>
        </p:nvSpPr>
        <p:spPr>
          <a:xfrm>
            <a:off x="1259217" y="499895"/>
            <a:ext cx="12418407" cy="46238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818" b="1" i="0" u="none" strike="noStrike" cap="none">
                <a:solidFill>
                  <a:srgbClr val="17603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dirty="0"/>
          </a:p>
        </p:txBody>
      </p:sp>
      <p:pic>
        <p:nvPicPr>
          <p:cNvPr id="6" name="Google Shape;15;p38">
            <a:extLst>
              <a:ext uri="{FF2B5EF4-FFF2-40B4-BE49-F238E27FC236}">
                <a16:creationId xmlns:a16="http://schemas.microsoft.com/office/drawing/2014/main" id="{F8AE53F4-B0BA-F8A8-1392-7356229A3A3C}"/>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4" y="6361611"/>
            <a:ext cx="14400087" cy="837702"/>
          </a:xfrm>
          <a:prstGeom prst="rect">
            <a:avLst/>
          </a:prstGeom>
          <a:noFill/>
          <a:ln>
            <a:noFill/>
          </a:ln>
        </p:spPr>
      </p:pic>
    </p:spTree>
    <p:extLst>
      <p:ext uri="{BB962C8B-B14F-4D97-AF65-F5344CB8AC3E}">
        <p14:creationId xmlns:p14="http://schemas.microsoft.com/office/powerpoint/2010/main" val="49465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othekenbild">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6332E46-1C89-BDA2-4963-95194D1A1695}"/>
              </a:ext>
            </a:extLst>
          </p:cNvPr>
          <p:cNvSpPr>
            <a:spLocks noGrp="1" noChangeAspect="1"/>
          </p:cNvSpPr>
          <p:nvPr>
            <p:ph type="pic" sz="quarter" idx="10" hasCustomPrompt="1"/>
          </p:nvPr>
        </p:nvSpPr>
        <p:spPr>
          <a:xfrm>
            <a:off x="5428925" y="2117245"/>
            <a:ext cx="2340000" cy="2340000"/>
          </a:xfrm>
          <a:prstGeom prst="rect">
            <a:avLst/>
          </a:prstGeom>
        </p:spPr>
        <p:txBody>
          <a:bodyPr/>
          <a:lstStyle/>
          <a:p>
            <a:r>
              <a:rPr lang="de-DE" dirty="0"/>
              <a:t>Apothekenbild</a:t>
            </a:r>
          </a:p>
        </p:txBody>
      </p:sp>
      <p:sp>
        <p:nvSpPr>
          <p:cNvPr id="9" name="Google Shape;69;g27eb192a308_3_63">
            <a:extLst>
              <a:ext uri="{FF2B5EF4-FFF2-40B4-BE49-F238E27FC236}">
                <a16:creationId xmlns:a16="http://schemas.microsoft.com/office/drawing/2014/main" id="{9FE584CB-73BB-C180-6D33-7C06A0005C63}"/>
              </a:ext>
            </a:extLst>
          </p:cNvPr>
          <p:cNvSpPr txBox="1">
            <a:spLocks noGrp="1"/>
          </p:cNvSpPr>
          <p:nvPr>
            <p:ph type="body" idx="1" hasCustomPrompt="1"/>
          </p:nvPr>
        </p:nvSpPr>
        <p:spPr>
          <a:xfrm>
            <a:off x="1259217" y="1090320"/>
            <a:ext cx="12649200" cy="436500"/>
          </a:xfrm>
          <a:prstGeom prst="rect">
            <a:avLst/>
          </a:prstGeom>
        </p:spPr>
        <p:txBody>
          <a:bodyPr spcFirstLastPara="1" wrap="square" lIns="91425" tIns="45700" rIns="91425" bIns="45700" anchor="t" anchorCtr="0">
            <a:noAutofit/>
          </a:bodyPr>
          <a:lstStyle>
            <a:lvl1pPr>
              <a:defRPr sz="2550">
                <a:solidFill>
                  <a:schemeClr val="tx1"/>
                </a:solidFill>
              </a:defRPr>
            </a:lvl1pPr>
          </a:lstStyle>
          <a:p>
            <a:pPr marL="0" lvl="0" indent="0" algn="l" rtl="0">
              <a:spcBef>
                <a:spcPts val="0"/>
              </a:spcBef>
              <a:spcAft>
                <a:spcPts val="0"/>
              </a:spcAft>
              <a:buNone/>
            </a:pPr>
            <a:r>
              <a:rPr lang="de-DE" dirty="0" err="1"/>
              <a:t>Subline</a:t>
            </a:r>
            <a:endParaRPr dirty="0"/>
          </a:p>
        </p:txBody>
      </p:sp>
      <p:sp>
        <p:nvSpPr>
          <p:cNvPr id="3" name="Google Shape;16;p38">
            <a:extLst>
              <a:ext uri="{FF2B5EF4-FFF2-40B4-BE49-F238E27FC236}">
                <a16:creationId xmlns:a16="http://schemas.microsoft.com/office/drawing/2014/main" id="{D7E8A1CD-4A8A-03A5-C911-ED00ED629907}"/>
              </a:ext>
            </a:extLst>
          </p:cNvPr>
          <p:cNvSpPr txBox="1">
            <a:spLocks noGrp="1"/>
          </p:cNvSpPr>
          <p:nvPr>
            <p:ph type="title"/>
          </p:nvPr>
        </p:nvSpPr>
        <p:spPr>
          <a:xfrm>
            <a:off x="1259217" y="499895"/>
            <a:ext cx="12418407" cy="46238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818" b="1" i="0" u="none" strike="noStrike" cap="none">
                <a:solidFill>
                  <a:srgbClr val="17603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dirty="0"/>
          </a:p>
        </p:txBody>
      </p:sp>
      <p:pic>
        <p:nvPicPr>
          <p:cNvPr id="2" name="Google Shape;15;p38">
            <a:extLst>
              <a:ext uri="{FF2B5EF4-FFF2-40B4-BE49-F238E27FC236}">
                <a16:creationId xmlns:a16="http://schemas.microsoft.com/office/drawing/2014/main" id="{65C7494B-B664-8476-8D22-E70F54337B7B}"/>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4" y="6361611"/>
            <a:ext cx="14400087" cy="837702"/>
          </a:xfrm>
          <a:prstGeom prst="rect">
            <a:avLst/>
          </a:prstGeom>
          <a:noFill/>
          <a:ln>
            <a:noFill/>
          </a:ln>
        </p:spPr>
      </p:pic>
    </p:spTree>
    <p:extLst>
      <p:ext uri="{BB962C8B-B14F-4D97-AF65-F5344CB8AC3E}">
        <p14:creationId xmlns:p14="http://schemas.microsoft.com/office/powerpoint/2010/main" val="405802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ro Slider Desktop">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6332E46-1C89-BDA2-4963-95194D1A1695}"/>
              </a:ext>
            </a:extLst>
          </p:cNvPr>
          <p:cNvSpPr>
            <a:spLocks noGrp="1" noChangeAspect="1"/>
          </p:cNvSpPr>
          <p:nvPr>
            <p:ph type="pic" sz="quarter" idx="10" hasCustomPrompt="1"/>
          </p:nvPr>
        </p:nvSpPr>
        <p:spPr>
          <a:xfrm>
            <a:off x="1274089" y="1817410"/>
            <a:ext cx="11736000" cy="4266612"/>
          </a:xfrm>
          <a:prstGeom prst="rect">
            <a:avLst/>
          </a:prstGeom>
        </p:spPr>
        <p:txBody>
          <a:bodyPr/>
          <a:lstStyle/>
          <a:p>
            <a:r>
              <a:rPr lang="de-DE" dirty="0"/>
              <a:t>Hero Slider Desktop</a:t>
            </a:r>
          </a:p>
        </p:txBody>
      </p:sp>
      <p:sp>
        <p:nvSpPr>
          <p:cNvPr id="9" name="Google Shape;69;g27eb192a308_3_63">
            <a:extLst>
              <a:ext uri="{FF2B5EF4-FFF2-40B4-BE49-F238E27FC236}">
                <a16:creationId xmlns:a16="http://schemas.microsoft.com/office/drawing/2014/main" id="{9FE584CB-73BB-C180-6D33-7C06A0005C63}"/>
              </a:ext>
            </a:extLst>
          </p:cNvPr>
          <p:cNvSpPr txBox="1">
            <a:spLocks noGrp="1"/>
          </p:cNvSpPr>
          <p:nvPr>
            <p:ph type="body" idx="1" hasCustomPrompt="1"/>
          </p:nvPr>
        </p:nvSpPr>
        <p:spPr>
          <a:xfrm>
            <a:off x="1259217" y="1090320"/>
            <a:ext cx="12649200" cy="436500"/>
          </a:xfrm>
          <a:prstGeom prst="rect">
            <a:avLst/>
          </a:prstGeom>
        </p:spPr>
        <p:txBody>
          <a:bodyPr spcFirstLastPara="1" wrap="square" lIns="91425" tIns="45700" rIns="91425" bIns="45700" anchor="t" anchorCtr="0">
            <a:noAutofit/>
          </a:bodyPr>
          <a:lstStyle>
            <a:lvl1pPr>
              <a:defRPr sz="2550">
                <a:solidFill>
                  <a:schemeClr val="tx1"/>
                </a:solidFill>
              </a:defRPr>
            </a:lvl1pPr>
          </a:lstStyle>
          <a:p>
            <a:pPr marL="0" lvl="0" indent="0" algn="l" rtl="0">
              <a:spcBef>
                <a:spcPts val="0"/>
              </a:spcBef>
              <a:spcAft>
                <a:spcPts val="0"/>
              </a:spcAft>
              <a:buNone/>
            </a:pPr>
            <a:r>
              <a:rPr lang="de-DE" dirty="0" err="1"/>
              <a:t>Subline</a:t>
            </a:r>
            <a:endParaRPr dirty="0"/>
          </a:p>
        </p:txBody>
      </p:sp>
      <p:sp>
        <p:nvSpPr>
          <p:cNvPr id="12" name="Google Shape;16;p38">
            <a:extLst>
              <a:ext uri="{FF2B5EF4-FFF2-40B4-BE49-F238E27FC236}">
                <a16:creationId xmlns:a16="http://schemas.microsoft.com/office/drawing/2014/main" id="{8974FE34-306D-C933-AA55-2233783FE24D}"/>
              </a:ext>
            </a:extLst>
          </p:cNvPr>
          <p:cNvSpPr txBox="1">
            <a:spLocks noGrp="1"/>
          </p:cNvSpPr>
          <p:nvPr>
            <p:ph type="title"/>
          </p:nvPr>
        </p:nvSpPr>
        <p:spPr>
          <a:xfrm>
            <a:off x="1259217" y="482637"/>
            <a:ext cx="12418407" cy="46238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818" b="1" i="0" u="none" strike="noStrike" cap="none">
                <a:solidFill>
                  <a:srgbClr val="17603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dirty="0"/>
          </a:p>
        </p:txBody>
      </p:sp>
      <p:pic>
        <p:nvPicPr>
          <p:cNvPr id="13" name="Google Shape;15;p38">
            <a:extLst>
              <a:ext uri="{FF2B5EF4-FFF2-40B4-BE49-F238E27FC236}">
                <a16:creationId xmlns:a16="http://schemas.microsoft.com/office/drawing/2014/main" id="{E119CA03-E86C-FCB4-7608-8226384199FC}"/>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4" y="6361611"/>
            <a:ext cx="14400087" cy="837702"/>
          </a:xfrm>
          <a:prstGeom prst="rect">
            <a:avLst/>
          </a:prstGeom>
          <a:noFill/>
          <a:ln>
            <a:noFill/>
          </a:ln>
        </p:spPr>
      </p:pic>
    </p:spTree>
    <p:extLst>
      <p:ext uri="{BB962C8B-B14F-4D97-AF65-F5344CB8AC3E}">
        <p14:creationId xmlns:p14="http://schemas.microsoft.com/office/powerpoint/2010/main" val="2379568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ro Slider Mobil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3D91430-1419-AACF-3423-DC2ECC1A7076}"/>
              </a:ext>
            </a:extLst>
          </p:cNvPr>
          <p:cNvSpPr>
            <a:spLocks noGrp="1"/>
          </p:cNvSpPr>
          <p:nvPr>
            <p:ph type="pic" sz="quarter" idx="10" hasCustomPrompt="1"/>
          </p:nvPr>
        </p:nvSpPr>
        <p:spPr>
          <a:xfrm>
            <a:off x="1258888" y="1790268"/>
            <a:ext cx="4510801" cy="4327525"/>
          </a:xfrm>
          <a:prstGeom prst="rect">
            <a:avLst/>
          </a:prstGeom>
        </p:spPr>
        <p:txBody>
          <a:bodyPr/>
          <a:lstStyle/>
          <a:p>
            <a:r>
              <a:rPr lang="de-DE" dirty="0"/>
              <a:t>Hero Slider Mobile</a:t>
            </a:r>
          </a:p>
        </p:txBody>
      </p:sp>
      <p:sp>
        <p:nvSpPr>
          <p:cNvPr id="8" name="Google Shape;69;g27eb192a308_3_63">
            <a:extLst>
              <a:ext uri="{FF2B5EF4-FFF2-40B4-BE49-F238E27FC236}">
                <a16:creationId xmlns:a16="http://schemas.microsoft.com/office/drawing/2014/main" id="{54F38D60-1474-8344-34C5-E276E3B773FC}"/>
              </a:ext>
            </a:extLst>
          </p:cNvPr>
          <p:cNvSpPr txBox="1">
            <a:spLocks noGrp="1"/>
          </p:cNvSpPr>
          <p:nvPr>
            <p:ph type="body" idx="1" hasCustomPrompt="1"/>
          </p:nvPr>
        </p:nvSpPr>
        <p:spPr>
          <a:xfrm>
            <a:off x="1259217" y="1090320"/>
            <a:ext cx="12649200" cy="436500"/>
          </a:xfrm>
          <a:prstGeom prst="rect">
            <a:avLst/>
          </a:prstGeom>
        </p:spPr>
        <p:txBody>
          <a:bodyPr spcFirstLastPara="1" wrap="square" lIns="91425" tIns="45700" rIns="91425" bIns="45700" anchor="t" anchorCtr="0">
            <a:noAutofit/>
          </a:bodyPr>
          <a:lstStyle>
            <a:lvl1pPr>
              <a:defRPr sz="2550">
                <a:solidFill>
                  <a:schemeClr val="tx1"/>
                </a:solidFill>
              </a:defRPr>
            </a:lvl1pPr>
          </a:lstStyle>
          <a:p>
            <a:pPr marL="0" lvl="0" indent="0" algn="l" rtl="0">
              <a:spcBef>
                <a:spcPts val="0"/>
              </a:spcBef>
              <a:spcAft>
                <a:spcPts val="0"/>
              </a:spcAft>
              <a:buNone/>
            </a:pPr>
            <a:r>
              <a:rPr lang="de-DE" dirty="0" err="1"/>
              <a:t>Subline</a:t>
            </a:r>
            <a:endParaRPr dirty="0"/>
          </a:p>
        </p:txBody>
      </p:sp>
      <p:sp>
        <p:nvSpPr>
          <p:cNvPr id="14" name="Google Shape;16;p38">
            <a:extLst>
              <a:ext uri="{FF2B5EF4-FFF2-40B4-BE49-F238E27FC236}">
                <a16:creationId xmlns:a16="http://schemas.microsoft.com/office/drawing/2014/main" id="{8EAB34FC-55ED-9A94-4A4A-B874B058E7AE}"/>
              </a:ext>
            </a:extLst>
          </p:cNvPr>
          <p:cNvSpPr txBox="1">
            <a:spLocks noGrp="1"/>
          </p:cNvSpPr>
          <p:nvPr>
            <p:ph type="title"/>
          </p:nvPr>
        </p:nvSpPr>
        <p:spPr>
          <a:xfrm>
            <a:off x="1258888" y="496208"/>
            <a:ext cx="15026273" cy="46238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818" b="1" i="0" u="none" strike="noStrike" cap="none">
                <a:solidFill>
                  <a:srgbClr val="17603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46" b="0" i="0" u="none" strike="noStrike" cap="none">
                <a:solidFill>
                  <a:srgbClr val="000000"/>
                </a:solidFill>
                <a:latin typeface="Arial"/>
                <a:ea typeface="Arial"/>
                <a:cs typeface="Arial"/>
                <a:sym typeface="Arial"/>
              </a:defRPr>
            </a:lvl9pPr>
          </a:lstStyle>
          <a:p>
            <a:endParaRPr dirty="0"/>
          </a:p>
        </p:txBody>
      </p:sp>
      <p:pic>
        <p:nvPicPr>
          <p:cNvPr id="15" name="Google Shape;15;p38">
            <a:extLst>
              <a:ext uri="{FF2B5EF4-FFF2-40B4-BE49-F238E27FC236}">
                <a16:creationId xmlns:a16="http://schemas.microsoft.com/office/drawing/2014/main" id="{15047672-DB32-2188-EBD8-E2FA7ED0A70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4" y="6361611"/>
            <a:ext cx="14400087" cy="837702"/>
          </a:xfrm>
          <a:prstGeom prst="rect">
            <a:avLst/>
          </a:prstGeom>
          <a:noFill/>
          <a:ln>
            <a:noFill/>
          </a:ln>
        </p:spPr>
      </p:pic>
    </p:spTree>
    <p:extLst>
      <p:ext uri="{BB962C8B-B14F-4D97-AF65-F5344CB8AC3E}">
        <p14:creationId xmlns:p14="http://schemas.microsoft.com/office/powerpoint/2010/main" val="333936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8" r:id="rId6"/>
    <p:sldLayoutId id="2147483659" r:id="rId7"/>
    <p:sldLayoutId id="2147483654" r:id="rId8"/>
    <p:sldLayoutId id="2147483655" r:id="rId9"/>
    <p:sldLayoutId id="2147483656" r:id="rId10"/>
    <p:sldLayoutId id="2147483657"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BD308EE-C6C1-0BDE-4A0E-A175646AEC92}"/>
              </a:ext>
            </a:extLst>
          </p:cNvPr>
          <p:cNvSpPr>
            <a:spLocks noGrp="1"/>
          </p:cNvSpPr>
          <p:nvPr>
            <p:ph type="body" idx="1"/>
          </p:nvPr>
        </p:nvSpPr>
        <p:spPr/>
        <p:txBody>
          <a:bodyPr/>
          <a:lstStyle/>
          <a:p>
            <a:r>
              <a:rPr lang="de-DE" dirty="0"/>
              <a:t>946 x 330 </a:t>
            </a:r>
            <a:r>
              <a:rPr lang="de-DE" dirty="0" err="1"/>
              <a:t>px</a:t>
            </a:r>
            <a:r>
              <a:rPr lang="de-DE" dirty="0"/>
              <a:t> - 150dpi</a:t>
            </a:r>
          </a:p>
        </p:txBody>
      </p:sp>
      <p:sp>
        <p:nvSpPr>
          <p:cNvPr id="4" name="Titel 3">
            <a:extLst>
              <a:ext uri="{FF2B5EF4-FFF2-40B4-BE49-F238E27FC236}">
                <a16:creationId xmlns:a16="http://schemas.microsoft.com/office/drawing/2014/main" id="{A72E9210-C26F-EB8D-2F15-696EF74BE2B4}"/>
              </a:ext>
            </a:extLst>
          </p:cNvPr>
          <p:cNvSpPr>
            <a:spLocks noGrp="1"/>
          </p:cNvSpPr>
          <p:nvPr>
            <p:ph type="title"/>
          </p:nvPr>
        </p:nvSpPr>
        <p:spPr/>
        <p:txBody>
          <a:bodyPr>
            <a:normAutofit fontScale="90000"/>
          </a:bodyPr>
          <a:lstStyle/>
          <a:p>
            <a:r>
              <a:rPr lang="de-DE" sz="3818" b="1" dirty="0">
                <a:solidFill>
                  <a:schemeClr val="dk1"/>
                </a:solidFill>
              </a:rPr>
              <a:t>Vorlage Teamfoto </a:t>
            </a:r>
            <a:endParaRPr lang="de-DE" dirty="0"/>
          </a:p>
        </p:txBody>
      </p:sp>
      <p:sp>
        <p:nvSpPr>
          <p:cNvPr id="11" name="Bildplatzhalter 10">
            <a:extLst>
              <a:ext uri="{FF2B5EF4-FFF2-40B4-BE49-F238E27FC236}">
                <a16:creationId xmlns:a16="http://schemas.microsoft.com/office/drawing/2014/main" id="{B7147582-6DA1-4082-839E-058FFEC0F7CE}"/>
              </a:ext>
            </a:extLst>
          </p:cNvPr>
          <p:cNvSpPr>
            <a:spLocks noGrp="1"/>
          </p:cNvSpPr>
          <p:nvPr>
            <p:ph type="pic" sz="quarter" idx="10"/>
          </p:nvPr>
        </p:nvSpPr>
        <p:spPr/>
      </p:sp>
    </p:spTree>
    <p:extLst>
      <p:ext uri="{BB962C8B-B14F-4D97-AF65-F5344CB8AC3E}">
        <p14:creationId xmlns:p14="http://schemas.microsoft.com/office/powerpoint/2010/main" val="2687203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27eb192a308_3_40"/>
          <p:cNvSpPr txBox="1"/>
          <p:nvPr/>
        </p:nvSpPr>
        <p:spPr>
          <a:xfrm>
            <a:off x="1259217" y="240657"/>
            <a:ext cx="11872800" cy="677700"/>
          </a:xfrm>
          <a:prstGeom prst="rect">
            <a:avLst/>
          </a:prstGeom>
          <a:noFill/>
          <a:ln>
            <a:noFill/>
          </a:ln>
        </p:spPr>
        <p:txBody>
          <a:bodyPr spcFirstLastPara="1" wrap="square" lIns="0" tIns="88925" rIns="0" bIns="0" anchor="t" anchorCtr="0">
            <a:spAutoFit/>
          </a:bodyPr>
          <a:lstStyle/>
          <a:p>
            <a:pPr marL="8084" marR="0" lvl="0" indent="0" algn="l" rtl="0">
              <a:lnSpc>
                <a:spcPct val="100000"/>
              </a:lnSpc>
              <a:spcBef>
                <a:spcPts val="0"/>
              </a:spcBef>
              <a:spcAft>
                <a:spcPts val="0"/>
              </a:spcAft>
              <a:buNone/>
            </a:pPr>
            <a:r>
              <a:rPr lang="de-DE" sz="3818" b="1" i="0" u="none" strike="noStrike" cap="none">
                <a:solidFill>
                  <a:srgbClr val="176030"/>
                </a:solidFill>
                <a:latin typeface="Arial"/>
                <a:ea typeface="Arial"/>
                <a:cs typeface="Arial"/>
                <a:sym typeface="Arial"/>
              </a:rPr>
              <a:t>Vorlage </a:t>
            </a:r>
            <a:r>
              <a:rPr lang="de-DE" sz="3818" b="1">
                <a:solidFill>
                  <a:srgbClr val="176030"/>
                </a:solidFill>
              </a:rPr>
              <a:t>Bannerflächen Über uns Seite</a:t>
            </a:r>
            <a:endParaRPr sz="541" b="0" i="0" u="none" strike="noStrike" cap="none">
              <a:solidFill>
                <a:srgbClr val="000000"/>
              </a:solidFill>
              <a:latin typeface="Arial"/>
              <a:ea typeface="Arial"/>
              <a:cs typeface="Arial"/>
              <a:sym typeface="Arial"/>
            </a:endParaRPr>
          </a:p>
        </p:txBody>
      </p:sp>
      <p:pic>
        <p:nvPicPr>
          <p:cNvPr id="95" name="Google Shape;95;g27eb192a308_3_40"/>
          <p:cNvPicPr preferRelativeResize="0"/>
          <p:nvPr/>
        </p:nvPicPr>
        <p:blipFill>
          <a:blip r:embed="rId3">
            <a:alphaModFix/>
          </a:blip>
          <a:stretch>
            <a:fillRect/>
          </a:stretch>
        </p:blipFill>
        <p:spPr>
          <a:xfrm>
            <a:off x="1259225" y="1109907"/>
            <a:ext cx="10125075" cy="5162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A834014-7278-7A0E-6DD3-F118F156A0AF}"/>
              </a:ext>
            </a:extLst>
          </p:cNvPr>
          <p:cNvSpPr>
            <a:spLocks noGrp="1"/>
          </p:cNvSpPr>
          <p:nvPr>
            <p:ph type="pic" sz="quarter" idx="10"/>
          </p:nvPr>
        </p:nvSpPr>
        <p:spPr>
          <a:xfrm>
            <a:off x="3726342" y="1857393"/>
            <a:ext cx="5891956" cy="4251600"/>
          </a:xfrm>
        </p:spPr>
      </p:sp>
      <p:sp>
        <p:nvSpPr>
          <p:cNvPr id="3" name="Textplatzhalter 2">
            <a:extLst>
              <a:ext uri="{FF2B5EF4-FFF2-40B4-BE49-F238E27FC236}">
                <a16:creationId xmlns:a16="http://schemas.microsoft.com/office/drawing/2014/main" id="{6DCB9FDB-E06F-558B-C2A4-E863D01EB8BD}"/>
              </a:ext>
            </a:extLst>
          </p:cNvPr>
          <p:cNvSpPr>
            <a:spLocks noGrp="1"/>
          </p:cNvSpPr>
          <p:nvPr>
            <p:ph type="body" idx="1"/>
          </p:nvPr>
        </p:nvSpPr>
        <p:spPr/>
        <p:txBody>
          <a:bodyPr/>
          <a:lstStyle/>
          <a:p>
            <a:r>
              <a:rPr lang="de-DE" dirty="0"/>
              <a:t>494 x 330 </a:t>
            </a:r>
            <a:r>
              <a:rPr lang="de-DE" dirty="0" err="1"/>
              <a:t>px</a:t>
            </a:r>
            <a:r>
              <a:rPr lang="de-DE" dirty="0"/>
              <a:t> - 150dpi</a:t>
            </a:r>
          </a:p>
        </p:txBody>
      </p:sp>
      <p:sp>
        <p:nvSpPr>
          <p:cNvPr id="4" name="Titel 3">
            <a:extLst>
              <a:ext uri="{FF2B5EF4-FFF2-40B4-BE49-F238E27FC236}">
                <a16:creationId xmlns:a16="http://schemas.microsoft.com/office/drawing/2014/main" id="{ACB37634-C92D-B451-E951-0582BA900D7A}"/>
              </a:ext>
            </a:extLst>
          </p:cNvPr>
          <p:cNvSpPr>
            <a:spLocks noGrp="1"/>
          </p:cNvSpPr>
          <p:nvPr>
            <p:ph type="title"/>
          </p:nvPr>
        </p:nvSpPr>
        <p:spPr/>
        <p:txBody>
          <a:bodyPr>
            <a:normAutofit fontScale="90000"/>
          </a:bodyPr>
          <a:lstStyle/>
          <a:p>
            <a:r>
              <a:rPr lang="de-DE" sz="3818" b="1" dirty="0">
                <a:solidFill>
                  <a:schemeClr val="dk1"/>
                </a:solidFill>
              </a:rPr>
              <a:t>Vorlage Bannerflächen Über uns Seite</a:t>
            </a:r>
            <a:endParaRPr lang="de-DE" dirty="0"/>
          </a:p>
        </p:txBody>
      </p:sp>
    </p:spTree>
    <p:extLst>
      <p:ext uri="{BB962C8B-B14F-4D97-AF65-F5344CB8AC3E}">
        <p14:creationId xmlns:p14="http://schemas.microsoft.com/office/powerpoint/2010/main" val="3869146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7eb192a308_3_73"/>
          <p:cNvSpPr txBox="1"/>
          <p:nvPr/>
        </p:nvSpPr>
        <p:spPr>
          <a:xfrm>
            <a:off x="1259217" y="240657"/>
            <a:ext cx="11872800" cy="677700"/>
          </a:xfrm>
          <a:prstGeom prst="rect">
            <a:avLst/>
          </a:prstGeom>
          <a:noFill/>
          <a:ln>
            <a:noFill/>
          </a:ln>
        </p:spPr>
        <p:txBody>
          <a:bodyPr spcFirstLastPara="1" wrap="square" lIns="0" tIns="88925" rIns="0" bIns="0" anchor="t" anchorCtr="0">
            <a:spAutoFit/>
          </a:bodyPr>
          <a:lstStyle/>
          <a:p>
            <a:pPr marL="8084" marR="0" lvl="0" indent="0" algn="l" rtl="0">
              <a:lnSpc>
                <a:spcPct val="100000"/>
              </a:lnSpc>
              <a:spcBef>
                <a:spcPts val="0"/>
              </a:spcBef>
              <a:spcAft>
                <a:spcPts val="0"/>
              </a:spcAft>
              <a:buNone/>
            </a:pPr>
            <a:r>
              <a:rPr lang="de-DE" sz="3818" b="1" i="0" u="none" strike="noStrike" cap="none">
                <a:solidFill>
                  <a:srgbClr val="176030"/>
                </a:solidFill>
                <a:latin typeface="Arial"/>
                <a:ea typeface="Arial"/>
                <a:cs typeface="Arial"/>
                <a:sym typeface="Arial"/>
              </a:rPr>
              <a:t>Vorlage </a:t>
            </a:r>
            <a:r>
              <a:rPr lang="de-DE" sz="3818" b="1">
                <a:solidFill>
                  <a:srgbClr val="176030"/>
                </a:solidFill>
              </a:rPr>
              <a:t>Foto Teammitglied Über uns Seite</a:t>
            </a:r>
            <a:endParaRPr sz="541" b="0" i="0" u="none" strike="noStrike" cap="none">
              <a:solidFill>
                <a:srgbClr val="000000"/>
              </a:solidFill>
              <a:latin typeface="Arial"/>
              <a:ea typeface="Arial"/>
              <a:cs typeface="Arial"/>
              <a:sym typeface="Arial"/>
            </a:endParaRPr>
          </a:p>
        </p:txBody>
      </p:sp>
      <p:pic>
        <p:nvPicPr>
          <p:cNvPr id="108" name="Google Shape;108;g27eb192a308_3_73"/>
          <p:cNvPicPr preferRelativeResize="0"/>
          <p:nvPr/>
        </p:nvPicPr>
        <p:blipFill>
          <a:blip r:embed="rId3">
            <a:alphaModFix/>
          </a:blip>
          <a:stretch>
            <a:fillRect/>
          </a:stretch>
        </p:blipFill>
        <p:spPr>
          <a:xfrm>
            <a:off x="1259225" y="1403814"/>
            <a:ext cx="7760675" cy="4393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47018375-6BB1-B009-E2D0-C81363FCF576}"/>
              </a:ext>
            </a:extLst>
          </p:cNvPr>
          <p:cNvSpPr>
            <a:spLocks noGrp="1"/>
          </p:cNvSpPr>
          <p:nvPr>
            <p:ph type="pic" sz="quarter" idx="10"/>
          </p:nvPr>
        </p:nvSpPr>
        <p:spPr/>
      </p:sp>
      <p:sp>
        <p:nvSpPr>
          <p:cNvPr id="3" name="Textplatzhalter 2">
            <a:extLst>
              <a:ext uri="{FF2B5EF4-FFF2-40B4-BE49-F238E27FC236}">
                <a16:creationId xmlns:a16="http://schemas.microsoft.com/office/drawing/2014/main" id="{06B2D9D2-D522-ECA5-187A-EFED2EEE1748}"/>
              </a:ext>
            </a:extLst>
          </p:cNvPr>
          <p:cNvSpPr>
            <a:spLocks noGrp="1"/>
          </p:cNvSpPr>
          <p:nvPr>
            <p:ph type="body" idx="1"/>
          </p:nvPr>
        </p:nvSpPr>
        <p:spPr/>
        <p:txBody>
          <a:bodyPr/>
          <a:lstStyle/>
          <a:p>
            <a:r>
              <a:rPr lang="de-DE" dirty="0"/>
              <a:t>192 x 192 </a:t>
            </a:r>
            <a:r>
              <a:rPr lang="de-DE" dirty="0" err="1"/>
              <a:t>px</a:t>
            </a:r>
            <a:r>
              <a:rPr lang="de-DE" dirty="0"/>
              <a:t> - 150dpi</a:t>
            </a:r>
          </a:p>
        </p:txBody>
      </p:sp>
      <p:sp>
        <p:nvSpPr>
          <p:cNvPr id="4" name="Titel 3">
            <a:extLst>
              <a:ext uri="{FF2B5EF4-FFF2-40B4-BE49-F238E27FC236}">
                <a16:creationId xmlns:a16="http://schemas.microsoft.com/office/drawing/2014/main" id="{2D371E30-D2B9-D434-422A-1A4D514B696D}"/>
              </a:ext>
            </a:extLst>
          </p:cNvPr>
          <p:cNvSpPr>
            <a:spLocks noGrp="1"/>
          </p:cNvSpPr>
          <p:nvPr>
            <p:ph type="title"/>
          </p:nvPr>
        </p:nvSpPr>
        <p:spPr/>
        <p:txBody>
          <a:bodyPr>
            <a:normAutofit fontScale="90000"/>
          </a:bodyPr>
          <a:lstStyle/>
          <a:p>
            <a:r>
              <a:rPr lang="de-DE" sz="3818" b="1" dirty="0">
                <a:solidFill>
                  <a:schemeClr val="dk1"/>
                </a:solidFill>
              </a:rPr>
              <a:t>Vorlage Foto Teammitglied Über uns Seite</a:t>
            </a:r>
            <a:endParaRPr lang="de-DE" dirty="0"/>
          </a:p>
        </p:txBody>
      </p:sp>
    </p:spTree>
    <p:extLst>
      <p:ext uri="{BB962C8B-B14F-4D97-AF65-F5344CB8AC3E}">
        <p14:creationId xmlns:p14="http://schemas.microsoft.com/office/powerpoint/2010/main" val="4121602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Google Shape;32;p5"/>
          <p:cNvSpPr txBox="1"/>
          <p:nvPr/>
        </p:nvSpPr>
        <p:spPr>
          <a:xfrm>
            <a:off x="2158730" y="2660025"/>
            <a:ext cx="8042700" cy="3158151"/>
          </a:xfrm>
          <a:prstGeom prst="rect">
            <a:avLst/>
          </a:prstGeom>
          <a:noFill/>
          <a:ln>
            <a:noFill/>
          </a:ln>
        </p:spPr>
        <p:txBody>
          <a:bodyPr spcFirstLastPara="1" wrap="square" lIns="0" tIns="94975" rIns="0" bIns="0" anchor="t" anchorCtr="0">
            <a:spAutoFit/>
          </a:bodyPr>
          <a:lstStyle/>
          <a:p>
            <a:pPr marL="8084" marR="0" lvl="0" indent="0" algn="l" rtl="0">
              <a:lnSpc>
                <a:spcPct val="100000"/>
              </a:lnSpc>
              <a:spcBef>
                <a:spcPts val="0"/>
              </a:spcBef>
              <a:spcAft>
                <a:spcPts val="0"/>
              </a:spcAft>
              <a:buNone/>
            </a:pPr>
            <a:r>
              <a:rPr lang="de-DE" sz="1656" b="0" i="0" u="none" strike="noStrike" cap="none" dirty="0">
                <a:solidFill>
                  <a:srgbClr val="FFFFFF"/>
                </a:solidFill>
                <a:latin typeface="Arial"/>
                <a:ea typeface="Arial"/>
                <a:cs typeface="Arial"/>
                <a:sym typeface="Arial"/>
              </a:rPr>
              <a:t>In diesem Dokument finden Sie eine Übersicht der Bildformate für Ihren Webshop. In die vorgefertigten Bildpositionen können Sie ganz einfach Ihre eigenen Bilder einfügen um diese im richtigen Format für den Webshop aufzubereiten. </a:t>
            </a:r>
          </a:p>
          <a:p>
            <a:pPr marL="8084" marR="0" lvl="0" indent="0" algn="l" rtl="0">
              <a:lnSpc>
                <a:spcPct val="100000"/>
              </a:lnSpc>
              <a:spcBef>
                <a:spcPts val="0"/>
              </a:spcBef>
              <a:spcAft>
                <a:spcPts val="0"/>
              </a:spcAft>
              <a:buNone/>
            </a:pPr>
            <a:endParaRPr lang="de-DE" sz="1656" dirty="0">
              <a:solidFill>
                <a:srgbClr val="FFFFFF"/>
              </a:solidFill>
            </a:endParaRPr>
          </a:p>
          <a:p>
            <a:pPr marL="8084"/>
            <a:r>
              <a:rPr lang="de-DE" sz="1660" dirty="0">
                <a:solidFill>
                  <a:schemeClr val="bg1"/>
                </a:solidFill>
              </a:rPr>
              <a:t>Um Ihr eigenes Bild in die vorgefertigte Maske hochzuladen klicken Sie auf das Bildsymbol in der Mitte der </a:t>
            </a:r>
            <a:r>
              <a:rPr lang="de-DE" sz="1660" dirty="0" err="1">
                <a:solidFill>
                  <a:schemeClr val="bg1"/>
                </a:solidFill>
              </a:rPr>
              <a:t>Bildbox</a:t>
            </a:r>
            <a:r>
              <a:rPr lang="de-DE" sz="1660" dirty="0">
                <a:solidFill>
                  <a:schemeClr val="bg1"/>
                </a:solidFill>
              </a:rPr>
              <a:t> und wählen Sie ein passendes Bild aus. Anschließend schneiden Sie das Bild für das Format zu und Klicken rechts auf das Bild “Als Bild speichern” Das Format sollte .</a:t>
            </a:r>
            <a:r>
              <a:rPr lang="de-DE" sz="1660" dirty="0" err="1">
                <a:solidFill>
                  <a:schemeClr val="bg1"/>
                </a:solidFill>
              </a:rPr>
              <a:t>jpg</a:t>
            </a:r>
            <a:r>
              <a:rPr lang="de-DE" sz="1660" dirty="0">
                <a:solidFill>
                  <a:schemeClr val="bg1"/>
                </a:solidFill>
              </a:rPr>
              <a:t> sein. Danach können Sie es im Apothekenbackend hochladen.</a:t>
            </a:r>
          </a:p>
          <a:p>
            <a:pPr marL="8084"/>
            <a:endParaRPr lang="de-DE" sz="1660" dirty="0">
              <a:solidFill>
                <a:schemeClr val="bg1"/>
              </a:solidFill>
            </a:endParaRPr>
          </a:p>
          <a:p>
            <a:pPr marL="8084"/>
            <a:r>
              <a:rPr lang="de-DE" sz="1660" dirty="0">
                <a:solidFill>
                  <a:schemeClr val="bg1"/>
                </a:solidFill>
              </a:rPr>
              <a:t>Auf der nachfolgenden Folie finden Sie auch ein kurzes Anleitungsvideo. </a:t>
            </a:r>
          </a:p>
          <a:p>
            <a:pPr marL="8084" marR="0" lvl="0" indent="0" algn="l" rtl="0">
              <a:lnSpc>
                <a:spcPct val="100000"/>
              </a:lnSpc>
              <a:spcBef>
                <a:spcPts val="0"/>
              </a:spcBef>
              <a:spcAft>
                <a:spcPts val="0"/>
              </a:spcAft>
              <a:buNone/>
            </a:pPr>
            <a:endParaRPr lang="de-DE" sz="1656" dirty="0">
              <a:solidFill>
                <a:srgbClr val="FFFFFF"/>
              </a:solidFill>
            </a:endParaRPr>
          </a:p>
        </p:txBody>
      </p:sp>
      <p:sp>
        <p:nvSpPr>
          <p:cNvPr id="33" name="Google Shape;33;p5"/>
          <p:cNvSpPr txBox="1"/>
          <p:nvPr/>
        </p:nvSpPr>
        <p:spPr>
          <a:xfrm>
            <a:off x="2158713" y="786075"/>
            <a:ext cx="8549361" cy="784326"/>
          </a:xfrm>
          <a:prstGeom prst="rect">
            <a:avLst/>
          </a:prstGeom>
          <a:noFill/>
          <a:ln>
            <a:noFill/>
          </a:ln>
        </p:spPr>
        <p:txBody>
          <a:bodyPr spcFirstLastPara="1" wrap="square" lIns="0" tIns="165725" rIns="0" bIns="0" anchor="t" anchorCtr="0">
            <a:spAutoFit/>
          </a:bodyPr>
          <a:lstStyle/>
          <a:p>
            <a:pPr marL="8084" marR="0" lvl="0" indent="0" algn="l" rtl="0">
              <a:lnSpc>
                <a:spcPct val="100000"/>
              </a:lnSpc>
              <a:spcBef>
                <a:spcPts val="0"/>
              </a:spcBef>
              <a:spcAft>
                <a:spcPts val="0"/>
              </a:spcAft>
              <a:buNone/>
            </a:pPr>
            <a:r>
              <a:rPr lang="de-DE" sz="3818" b="1" i="0" u="none" strike="noStrike" cap="none">
                <a:solidFill>
                  <a:srgbClr val="FFFFFF"/>
                </a:solidFill>
                <a:latin typeface="Arial"/>
                <a:ea typeface="Arial"/>
                <a:cs typeface="Arial"/>
                <a:sym typeface="Arial"/>
              </a:rPr>
              <a:t>Übersicht Bildformate Webshop</a:t>
            </a:r>
            <a:endParaRPr sz="3818" b="1"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schirmaufnahme 2023-09-19 um 16.21.10.mov">
            <a:hlinkClick r:id="" action="ppaction://media"/>
            <a:extLst>
              <a:ext uri="{FF2B5EF4-FFF2-40B4-BE49-F238E27FC236}">
                <a16:creationId xmlns:a16="http://schemas.microsoft.com/office/drawing/2014/main" id="{C36659C1-D064-74E3-871A-07BF4C668F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2024" y="104503"/>
            <a:ext cx="11576163" cy="6503705"/>
          </a:xfrm>
          <a:prstGeom prst="rect">
            <a:avLst/>
          </a:prstGeom>
        </p:spPr>
      </p:pic>
    </p:spTree>
    <p:extLst>
      <p:ext uri="{BB962C8B-B14F-4D97-AF65-F5344CB8AC3E}">
        <p14:creationId xmlns:p14="http://schemas.microsoft.com/office/powerpoint/2010/main" val="4436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9"/>
          <p:cNvSpPr txBox="1"/>
          <p:nvPr/>
        </p:nvSpPr>
        <p:spPr>
          <a:xfrm>
            <a:off x="1259217" y="240657"/>
            <a:ext cx="11872680" cy="677522"/>
          </a:xfrm>
          <a:prstGeom prst="rect">
            <a:avLst/>
          </a:prstGeom>
          <a:noFill/>
          <a:ln>
            <a:noFill/>
          </a:ln>
        </p:spPr>
        <p:txBody>
          <a:bodyPr spcFirstLastPara="1" wrap="square" lIns="0" tIns="88925" rIns="0" bIns="0" anchor="t" anchorCtr="0">
            <a:spAutoFit/>
          </a:bodyPr>
          <a:lstStyle/>
          <a:p>
            <a:pPr marL="8084" marR="0" lvl="0" indent="0" algn="l" rtl="0">
              <a:lnSpc>
                <a:spcPct val="100000"/>
              </a:lnSpc>
              <a:spcBef>
                <a:spcPts val="0"/>
              </a:spcBef>
              <a:spcAft>
                <a:spcPts val="0"/>
              </a:spcAft>
              <a:buNone/>
            </a:pPr>
            <a:r>
              <a:rPr lang="de-DE" sz="3818" b="1" i="0" u="none" strike="noStrike" cap="none">
                <a:solidFill>
                  <a:srgbClr val="176030"/>
                </a:solidFill>
                <a:latin typeface="Arial"/>
                <a:ea typeface="Arial"/>
                <a:cs typeface="Arial"/>
                <a:sym typeface="Arial"/>
              </a:rPr>
              <a:t>Vorlage Apothekenbild Startseite/Meine Apotheke</a:t>
            </a:r>
            <a:endParaRPr sz="541" b="0" i="0" u="none" strike="noStrike" cap="none">
              <a:solidFill>
                <a:srgbClr val="000000"/>
              </a:solidFill>
              <a:latin typeface="Arial"/>
              <a:ea typeface="Arial"/>
              <a:cs typeface="Arial"/>
              <a:sym typeface="Arial"/>
            </a:endParaRPr>
          </a:p>
        </p:txBody>
      </p:sp>
      <p:pic>
        <p:nvPicPr>
          <p:cNvPr id="39" name="Google Shape;39;p9" descr="Ein Bild, das Text, Screenshot, Schrift enthält.&#10;&#10;Automatisch generierte Beschreibung"/>
          <p:cNvPicPr preferRelativeResize="0"/>
          <p:nvPr/>
        </p:nvPicPr>
        <p:blipFill rotWithShape="1">
          <a:blip r:embed="rId3">
            <a:alphaModFix/>
          </a:blip>
          <a:srcRect/>
          <a:stretch/>
        </p:blipFill>
        <p:spPr>
          <a:xfrm>
            <a:off x="1259226" y="1819649"/>
            <a:ext cx="11318814" cy="2385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B1ACE50-48C5-A5A0-B9A0-B017AF4F954A}"/>
              </a:ext>
            </a:extLst>
          </p:cNvPr>
          <p:cNvSpPr>
            <a:spLocks noGrp="1"/>
          </p:cNvSpPr>
          <p:nvPr>
            <p:ph type="body" idx="1"/>
          </p:nvPr>
        </p:nvSpPr>
        <p:spPr/>
        <p:txBody>
          <a:bodyPr/>
          <a:lstStyle/>
          <a:p>
            <a:r>
              <a:rPr lang="de-DE" dirty="0"/>
              <a:t>192 x 192 </a:t>
            </a:r>
            <a:r>
              <a:rPr lang="de-DE" dirty="0" err="1"/>
              <a:t>px</a:t>
            </a:r>
            <a:r>
              <a:rPr lang="de-DE" dirty="0"/>
              <a:t> - 150dpi</a:t>
            </a:r>
          </a:p>
        </p:txBody>
      </p:sp>
      <p:sp>
        <p:nvSpPr>
          <p:cNvPr id="4" name="Titel 3">
            <a:extLst>
              <a:ext uri="{FF2B5EF4-FFF2-40B4-BE49-F238E27FC236}">
                <a16:creationId xmlns:a16="http://schemas.microsoft.com/office/drawing/2014/main" id="{EC3F8538-4068-7776-059A-2660CD4F9451}"/>
              </a:ext>
            </a:extLst>
          </p:cNvPr>
          <p:cNvSpPr>
            <a:spLocks noGrp="1"/>
          </p:cNvSpPr>
          <p:nvPr>
            <p:ph type="title"/>
          </p:nvPr>
        </p:nvSpPr>
        <p:spPr/>
        <p:txBody>
          <a:bodyPr>
            <a:normAutofit fontScale="90000"/>
          </a:bodyPr>
          <a:lstStyle/>
          <a:p>
            <a:r>
              <a:rPr lang="de-DE" sz="3818" b="1" i="0" u="none" strike="noStrike" cap="none" dirty="0">
                <a:solidFill>
                  <a:srgbClr val="176030"/>
                </a:solidFill>
                <a:latin typeface="Arial"/>
                <a:ea typeface="Arial"/>
                <a:cs typeface="Arial"/>
                <a:sym typeface="Arial"/>
              </a:rPr>
              <a:t>Vorlage Apothekenbild Startseite/Meine Apotheke</a:t>
            </a:r>
            <a:endParaRPr lang="de-DE" dirty="0"/>
          </a:p>
        </p:txBody>
      </p:sp>
      <p:sp>
        <p:nvSpPr>
          <p:cNvPr id="8" name="Bildplatzhalter 7">
            <a:extLst>
              <a:ext uri="{FF2B5EF4-FFF2-40B4-BE49-F238E27FC236}">
                <a16:creationId xmlns:a16="http://schemas.microsoft.com/office/drawing/2014/main" id="{9DA9D589-563A-4C92-8507-67D71CB8C4B9}"/>
              </a:ext>
            </a:extLst>
          </p:cNvPr>
          <p:cNvSpPr>
            <a:spLocks noGrp="1"/>
          </p:cNvSpPr>
          <p:nvPr>
            <p:ph type="pic" sz="quarter" idx="10"/>
          </p:nvPr>
        </p:nvSpPr>
        <p:spPr/>
      </p:sp>
    </p:spTree>
    <p:extLst>
      <p:ext uri="{BB962C8B-B14F-4D97-AF65-F5344CB8AC3E}">
        <p14:creationId xmlns:p14="http://schemas.microsoft.com/office/powerpoint/2010/main" val="4038088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43"/>
          <p:cNvSpPr txBox="1"/>
          <p:nvPr/>
        </p:nvSpPr>
        <p:spPr>
          <a:xfrm>
            <a:off x="1259217" y="240657"/>
            <a:ext cx="11872680" cy="677522"/>
          </a:xfrm>
          <a:prstGeom prst="rect">
            <a:avLst/>
          </a:prstGeom>
          <a:noFill/>
          <a:ln>
            <a:noFill/>
          </a:ln>
        </p:spPr>
        <p:txBody>
          <a:bodyPr spcFirstLastPara="1" wrap="square" lIns="0" tIns="88925" rIns="0" bIns="0" anchor="t" anchorCtr="0">
            <a:spAutoFit/>
          </a:bodyPr>
          <a:lstStyle/>
          <a:p>
            <a:pPr marL="8084" marR="0" lvl="0" indent="0" algn="l" rtl="0">
              <a:lnSpc>
                <a:spcPct val="100000"/>
              </a:lnSpc>
              <a:spcBef>
                <a:spcPts val="0"/>
              </a:spcBef>
              <a:spcAft>
                <a:spcPts val="0"/>
              </a:spcAft>
              <a:buNone/>
            </a:pPr>
            <a:r>
              <a:rPr lang="de-DE" sz="3818" b="1" i="0" u="none" strike="noStrike" cap="none">
                <a:solidFill>
                  <a:srgbClr val="176030"/>
                </a:solidFill>
                <a:latin typeface="Arial"/>
                <a:ea typeface="Arial"/>
                <a:cs typeface="Arial"/>
                <a:sym typeface="Arial"/>
              </a:rPr>
              <a:t>Vorlage Hero Slider Startseite</a:t>
            </a:r>
            <a:endParaRPr sz="541" b="0" i="0" u="none" strike="noStrike" cap="none">
              <a:solidFill>
                <a:srgbClr val="000000"/>
              </a:solidFill>
              <a:latin typeface="Arial"/>
              <a:ea typeface="Arial"/>
              <a:cs typeface="Arial"/>
              <a:sym typeface="Arial"/>
            </a:endParaRPr>
          </a:p>
        </p:txBody>
      </p:sp>
      <p:pic>
        <p:nvPicPr>
          <p:cNvPr id="52" name="Google Shape;52;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59225" y="1323825"/>
            <a:ext cx="7462400" cy="3171726"/>
          </a:xfrm>
          <a:prstGeom prst="rect">
            <a:avLst/>
          </a:prstGeom>
          <a:noFill/>
          <a:ln>
            <a:noFill/>
          </a:ln>
        </p:spPr>
      </p:pic>
      <p:pic>
        <p:nvPicPr>
          <p:cNvPr id="53" name="Google Shape;53;p43"/>
          <p:cNvPicPr preferRelativeResize="0"/>
          <p:nvPr/>
        </p:nvPicPr>
        <p:blipFill>
          <a:blip r:embed="rId4">
            <a:alphaModFix/>
          </a:blip>
          <a:stretch>
            <a:fillRect/>
          </a:stretch>
        </p:blipFill>
        <p:spPr>
          <a:xfrm>
            <a:off x="9250575" y="1323826"/>
            <a:ext cx="3300900" cy="5082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9630FF9-CD8D-C0DC-3538-62940F7AD63B}"/>
              </a:ext>
            </a:extLst>
          </p:cNvPr>
          <p:cNvSpPr>
            <a:spLocks noGrp="1"/>
          </p:cNvSpPr>
          <p:nvPr>
            <p:ph type="body" idx="1"/>
          </p:nvPr>
        </p:nvSpPr>
        <p:spPr>
          <a:xfrm>
            <a:off x="1259217" y="1090320"/>
            <a:ext cx="12649200" cy="436500"/>
          </a:xfrm>
        </p:spPr>
        <p:txBody>
          <a:bodyPr/>
          <a:lstStyle/>
          <a:p>
            <a:r>
              <a:rPr lang="de-DE"/>
              <a:t>963 x 350 px - 150dpi</a:t>
            </a:r>
            <a:endParaRPr lang="de-DE" dirty="0"/>
          </a:p>
        </p:txBody>
      </p:sp>
      <p:sp>
        <p:nvSpPr>
          <p:cNvPr id="4" name="Titel 3">
            <a:extLst>
              <a:ext uri="{FF2B5EF4-FFF2-40B4-BE49-F238E27FC236}">
                <a16:creationId xmlns:a16="http://schemas.microsoft.com/office/drawing/2014/main" id="{816E3E75-0E82-8101-0810-BD5BB366689E}"/>
              </a:ext>
            </a:extLst>
          </p:cNvPr>
          <p:cNvSpPr>
            <a:spLocks noGrp="1"/>
          </p:cNvSpPr>
          <p:nvPr>
            <p:ph type="title"/>
          </p:nvPr>
        </p:nvSpPr>
        <p:spPr>
          <a:xfrm>
            <a:off x="1259217" y="482637"/>
            <a:ext cx="12418407" cy="462388"/>
          </a:xfrm>
        </p:spPr>
        <p:txBody>
          <a:bodyPr>
            <a:normAutofit fontScale="90000"/>
          </a:bodyPr>
          <a:lstStyle/>
          <a:p>
            <a:r>
              <a:rPr lang="de-DE"/>
              <a:t>Vorlage Hero Slider Startseite Desktop</a:t>
            </a:r>
            <a:endParaRPr lang="de-DE" dirty="0"/>
          </a:p>
        </p:txBody>
      </p:sp>
      <p:grpSp>
        <p:nvGrpSpPr>
          <p:cNvPr id="8" name="Gruppieren 7">
            <a:extLst>
              <a:ext uri="{FF2B5EF4-FFF2-40B4-BE49-F238E27FC236}">
                <a16:creationId xmlns:a16="http://schemas.microsoft.com/office/drawing/2014/main" id="{3F947DAB-DD7C-4ACC-9DD1-14514B3696F7}"/>
              </a:ext>
            </a:extLst>
          </p:cNvPr>
          <p:cNvGrpSpPr/>
          <p:nvPr/>
        </p:nvGrpSpPr>
        <p:grpSpPr>
          <a:xfrm>
            <a:off x="1274089" y="5072816"/>
            <a:ext cx="11736000" cy="1008900"/>
            <a:chOff x="1274089" y="5072816"/>
            <a:chExt cx="11736000" cy="1008900"/>
          </a:xfrm>
        </p:grpSpPr>
        <p:sp>
          <p:nvSpPr>
            <p:cNvPr id="16" name="Google Shape;62;p44">
              <a:extLst>
                <a:ext uri="{FF2B5EF4-FFF2-40B4-BE49-F238E27FC236}">
                  <a16:creationId xmlns:a16="http://schemas.microsoft.com/office/drawing/2014/main" id="{C4EC5E19-9BA7-8270-0907-EA6F0A463DB0}"/>
                </a:ext>
              </a:extLst>
            </p:cNvPr>
            <p:cNvSpPr/>
            <p:nvPr/>
          </p:nvSpPr>
          <p:spPr>
            <a:xfrm>
              <a:off x="1274089" y="5072816"/>
              <a:ext cx="11736000" cy="1008900"/>
            </a:xfrm>
            <a:prstGeom prst="rect">
              <a:avLst/>
            </a:prstGeom>
            <a:solidFill>
              <a:srgbClr val="D9D9D9"/>
            </a:solid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 name="Google Shape;63;p44">
              <a:extLst>
                <a:ext uri="{FF2B5EF4-FFF2-40B4-BE49-F238E27FC236}">
                  <a16:creationId xmlns:a16="http://schemas.microsoft.com/office/drawing/2014/main" id="{05733453-ED9C-5126-97AB-E28800BA1057}"/>
                </a:ext>
              </a:extLst>
            </p:cNvPr>
            <p:cNvSpPr txBox="1"/>
            <p:nvPr/>
          </p:nvSpPr>
          <p:spPr>
            <a:xfrm>
              <a:off x="3627575" y="5412260"/>
              <a:ext cx="79125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dirty="0"/>
                <a:t>Hier erscheint eine </a:t>
              </a:r>
              <a:r>
                <a:rPr lang="de-DE" dirty="0" err="1"/>
                <a:t>Textbox</a:t>
              </a:r>
              <a:r>
                <a:rPr lang="de-DE" dirty="0"/>
                <a:t>, welche das Bild überlagert, sofern im Backend Text gepflegt wird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grpSp>
      <p:sp>
        <p:nvSpPr>
          <p:cNvPr id="9" name="Bildplatzhalter 8">
            <a:extLst>
              <a:ext uri="{FF2B5EF4-FFF2-40B4-BE49-F238E27FC236}">
                <a16:creationId xmlns:a16="http://schemas.microsoft.com/office/drawing/2014/main" id="{7AA4A122-0AA0-480A-9C89-E1738DEF18F0}"/>
              </a:ext>
            </a:extLst>
          </p:cNvPr>
          <p:cNvSpPr>
            <a:spLocks noGrp="1"/>
          </p:cNvSpPr>
          <p:nvPr>
            <p:ph type="pic" sz="quarter" idx="10"/>
          </p:nvPr>
        </p:nvSpPr>
        <p:spPr/>
      </p:sp>
    </p:spTree>
    <p:extLst>
      <p:ext uri="{BB962C8B-B14F-4D97-AF65-F5344CB8AC3E}">
        <p14:creationId xmlns:p14="http://schemas.microsoft.com/office/powerpoint/2010/main" val="208006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0B98B01-2F65-B9B0-595C-588B94EBD5B8}"/>
              </a:ext>
            </a:extLst>
          </p:cNvPr>
          <p:cNvSpPr>
            <a:spLocks noGrp="1"/>
          </p:cNvSpPr>
          <p:nvPr>
            <p:ph type="body" idx="1"/>
          </p:nvPr>
        </p:nvSpPr>
        <p:spPr/>
        <p:txBody>
          <a:bodyPr/>
          <a:lstStyle/>
          <a:p>
            <a:r>
              <a:rPr lang="de-DE" dirty="0"/>
              <a:t>370 x 355 </a:t>
            </a:r>
            <a:r>
              <a:rPr lang="de-DE" dirty="0" err="1"/>
              <a:t>px</a:t>
            </a:r>
            <a:r>
              <a:rPr lang="de-DE" dirty="0"/>
              <a:t> - 150dpi</a:t>
            </a:r>
          </a:p>
          <a:p>
            <a:endParaRPr lang="de-DE" dirty="0"/>
          </a:p>
        </p:txBody>
      </p:sp>
      <p:sp>
        <p:nvSpPr>
          <p:cNvPr id="4" name="Titel 3">
            <a:extLst>
              <a:ext uri="{FF2B5EF4-FFF2-40B4-BE49-F238E27FC236}">
                <a16:creationId xmlns:a16="http://schemas.microsoft.com/office/drawing/2014/main" id="{8CF0BBFD-9A70-05FF-DF1B-D40EC8427FB7}"/>
              </a:ext>
            </a:extLst>
          </p:cNvPr>
          <p:cNvSpPr>
            <a:spLocks noGrp="1"/>
          </p:cNvSpPr>
          <p:nvPr>
            <p:ph type="title"/>
          </p:nvPr>
        </p:nvSpPr>
        <p:spPr/>
        <p:txBody>
          <a:bodyPr>
            <a:normAutofit fontScale="90000"/>
          </a:bodyPr>
          <a:lstStyle/>
          <a:p>
            <a:r>
              <a:rPr lang="de-DE" sz="3818" b="1" dirty="0">
                <a:solidFill>
                  <a:schemeClr val="dk1"/>
                </a:solidFill>
              </a:rPr>
              <a:t>Vorlage Hero Slider Startseite Mobile</a:t>
            </a:r>
            <a:endParaRPr lang="de-DE" dirty="0"/>
          </a:p>
        </p:txBody>
      </p:sp>
      <p:sp>
        <p:nvSpPr>
          <p:cNvPr id="5" name="Google Shape;74;g27eb192a308_3_63">
            <a:extLst>
              <a:ext uri="{FF2B5EF4-FFF2-40B4-BE49-F238E27FC236}">
                <a16:creationId xmlns:a16="http://schemas.microsoft.com/office/drawing/2014/main" id="{C8B54EE4-9F06-9C76-159A-B71B427CF26D}"/>
              </a:ext>
            </a:extLst>
          </p:cNvPr>
          <p:cNvSpPr txBox="1"/>
          <p:nvPr/>
        </p:nvSpPr>
        <p:spPr>
          <a:xfrm>
            <a:off x="7606125" y="1776150"/>
            <a:ext cx="4994100" cy="10119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dirty="0"/>
              <a:t>ℹ️ Die </a:t>
            </a:r>
            <a:r>
              <a:rPr lang="de-DE" dirty="0" err="1"/>
              <a:t>Textbox</a:t>
            </a:r>
            <a:r>
              <a:rPr lang="de-DE" dirty="0"/>
              <a:t> ist unterschiedlich hoch, je nachdem wie viel Text gepflegt wird. Die Box hier hat die maximale Höhe mit anhand der Zeichenangaben aus dem Backend. </a:t>
            </a:r>
            <a:endParaRPr dirty="0"/>
          </a:p>
        </p:txBody>
      </p:sp>
      <p:grpSp>
        <p:nvGrpSpPr>
          <p:cNvPr id="2" name="Gruppieren 1">
            <a:extLst>
              <a:ext uri="{FF2B5EF4-FFF2-40B4-BE49-F238E27FC236}">
                <a16:creationId xmlns:a16="http://schemas.microsoft.com/office/drawing/2014/main" id="{7032ABA0-FAA5-4004-9E2A-039E516E2F99}"/>
              </a:ext>
            </a:extLst>
          </p:cNvPr>
          <p:cNvGrpSpPr/>
          <p:nvPr/>
        </p:nvGrpSpPr>
        <p:grpSpPr>
          <a:xfrm>
            <a:off x="1259225" y="4655700"/>
            <a:ext cx="4510800" cy="1447800"/>
            <a:chOff x="1259225" y="4655700"/>
            <a:chExt cx="4510800" cy="1447800"/>
          </a:xfrm>
        </p:grpSpPr>
        <p:sp>
          <p:nvSpPr>
            <p:cNvPr id="6" name="Google Shape;72;g27eb192a308_3_63">
              <a:extLst>
                <a:ext uri="{FF2B5EF4-FFF2-40B4-BE49-F238E27FC236}">
                  <a16:creationId xmlns:a16="http://schemas.microsoft.com/office/drawing/2014/main" id="{A8235409-EFD5-7881-15D9-1863E022FC1C}"/>
                </a:ext>
              </a:extLst>
            </p:cNvPr>
            <p:cNvSpPr/>
            <p:nvPr/>
          </p:nvSpPr>
          <p:spPr>
            <a:xfrm>
              <a:off x="1259225" y="4655700"/>
              <a:ext cx="4510800" cy="1447800"/>
            </a:xfrm>
            <a:prstGeom prst="rect">
              <a:avLst/>
            </a:prstGeom>
            <a:solidFill>
              <a:srgbClr val="D9D9D9"/>
            </a:solidFill>
            <a:ln w="952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 name="Google Shape;73;g27eb192a308_3_63">
              <a:extLst>
                <a:ext uri="{FF2B5EF4-FFF2-40B4-BE49-F238E27FC236}">
                  <a16:creationId xmlns:a16="http://schemas.microsoft.com/office/drawing/2014/main" id="{E68EAB9F-9CCB-2427-4AE2-56C42ABA3332}"/>
                </a:ext>
              </a:extLst>
            </p:cNvPr>
            <p:cNvSpPr txBox="1"/>
            <p:nvPr/>
          </p:nvSpPr>
          <p:spPr>
            <a:xfrm>
              <a:off x="1862225" y="5140050"/>
              <a:ext cx="3304800" cy="47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100" dirty="0"/>
                <a:t>Hier erscheint eine </a:t>
              </a:r>
              <a:r>
                <a:rPr lang="de-DE" sz="1100" dirty="0" err="1"/>
                <a:t>Textbox</a:t>
              </a:r>
              <a:r>
                <a:rPr lang="de-DE" sz="1100" dirty="0"/>
                <a:t>, welche das Bild überlagert, sofern im Backend Text gepflegt wird</a:t>
              </a:r>
              <a:endParaRPr sz="1100" dirty="0"/>
            </a:p>
          </p:txBody>
        </p:sp>
      </p:grpSp>
      <p:sp>
        <p:nvSpPr>
          <p:cNvPr id="11" name="Bildplatzhalter 10">
            <a:extLst>
              <a:ext uri="{FF2B5EF4-FFF2-40B4-BE49-F238E27FC236}">
                <a16:creationId xmlns:a16="http://schemas.microsoft.com/office/drawing/2014/main" id="{9B964A93-9B1B-4F42-8CDC-79C233FEF0BD}"/>
              </a:ext>
            </a:extLst>
          </p:cNvPr>
          <p:cNvSpPr>
            <a:spLocks noGrp="1"/>
          </p:cNvSpPr>
          <p:nvPr>
            <p:ph type="pic" sz="quarter" idx="10"/>
          </p:nvPr>
        </p:nvSpPr>
        <p:spPr/>
      </p:sp>
    </p:spTree>
    <p:extLst>
      <p:ext uri="{BB962C8B-B14F-4D97-AF65-F5344CB8AC3E}">
        <p14:creationId xmlns:p14="http://schemas.microsoft.com/office/powerpoint/2010/main" val="2697374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27eb192a308_3_4"/>
          <p:cNvSpPr txBox="1"/>
          <p:nvPr/>
        </p:nvSpPr>
        <p:spPr>
          <a:xfrm>
            <a:off x="1259217" y="240657"/>
            <a:ext cx="11872800" cy="677700"/>
          </a:xfrm>
          <a:prstGeom prst="rect">
            <a:avLst/>
          </a:prstGeom>
          <a:noFill/>
          <a:ln>
            <a:noFill/>
          </a:ln>
        </p:spPr>
        <p:txBody>
          <a:bodyPr spcFirstLastPara="1" wrap="square" lIns="0" tIns="88925" rIns="0" bIns="0" anchor="t" anchorCtr="0">
            <a:spAutoFit/>
          </a:bodyPr>
          <a:lstStyle/>
          <a:p>
            <a:pPr marL="8084" marR="0" lvl="0" indent="0" algn="l" rtl="0">
              <a:lnSpc>
                <a:spcPct val="100000"/>
              </a:lnSpc>
              <a:spcBef>
                <a:spcPts val="0"/>
              </a:spcBef>
              <a:spcAft>
                <a:spcPts val="0"/>
              </a:spcAft>
              <a:buNone/>
            </a:pPr>
            <a:r>
              <a:rPr lang="de-DE" sz="3818" b="1" i="0" u="none" strike="noStrike" cap="none">
                <a:solidFill>
                  <a:srgbClr val="176030"/>
                </a:solidFill>
                <a:latin typeface="Arial"/>
                <a:ea typeface="Arial"/>
                <a:cs typeface="Arial"/>
                <a:sym typeface="Arial"/>
              </a:rPr>
              <a:t>Vorlage </a:t>
            </a:r>
            <a:r>
              <a:rPr lang="de-DE" sz="3818" b="1">
                <a:solidFill>
                  <a:srgbClr val="176030"/>
                </a:solidFill>
              </a:rPr>
              <a:t>Teamfoto</a:t>
            </a:r>
            <a:endParaRPr sz="541" b="0" i="0" u="none" strike="noStrike" cap="none">
              <a:solidFill>
                <a:srgbClr val="000000"/>
              </a:solidFill>
              <a:latin typeface="Arial"/>
              <a:ea typeface="Arial"/>
              <a:cs typeface="Arial"/>
              <a:sym typeface="Arial"/>
            </a:endParaRPr>
          </a:p>
        </p:txBody>
      </p:sp>
      <p:pic>
        <p:nvPicPr>
          <p:cNvPr id="80" name="Google Shape;80;g27eb192a308_3_4"/>
          <p:cNvPicPr preferRelativeResize="0"/>
          <p:nvPr/>
        </p:nvPicPr>
        <p:blipFill>
          <a:blip r:embed="rId3">
            <a:alphaModFix/>
          </a:blip>
          <a:stretch>
            <a:fillRect/>
          </a:stretch>
        </p:blipFill>
        <p:spPr>
          <a:xfrm>
            <a:off x="1259225" y="1314626"/>
            <a:ext cx="11583974" cy="31125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Alphega und Gesund Leben">
      <a:dk1>
        <a:srgbClr val="176030"/>
      </a:dk1>
      <a:lt1>
        <a:srgbClr val="FFFFFF"/>
      </a:lt1>
      <a:dk2>
        <a:srgbClr val="9FBE3A"/>
      </a:dk2>
      <a:lt2>
        <a:srgbClr val="60605D"/>
      </a:lt2>
      <a:accent1>
        <a:srgbClr val="176030"/>
      </a:accent1>
      <a:accent2>
        <a:srgbClr val="176030"/>
      </a:accent2>
      <a:accent3>
        <a:srgbClr val="176030"/>
      </a:accent3>
      <a:accent4>
        <a:srgbClr val="176030"/>
      </a:accent4>
      <a:accent5>
        <a:srgbClr val="176030"/>
      </a:accent5>
      <a:accent6>
        <a:srgbClr val="176030"/>
      </a:accent6>
      <a:hlink>
        <a:srgbClr val="176030"/>
      </a:hlink>
      <a:folHlink>
        <a:srgbClr val="17603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261</Words>
  <Application>Microsoft Office PowerPoint</Application>
  <PresentationFormat>Benutzerdefiniert</PresentationFormat>
  <Paragraphs>26</Paragraphs>
  <Slides>14</Slides>
  <Notes>8</Notes>
  <HiddenSlides>0</HiddenSlides>
  <MMClips>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14</vt:i4>
      </vt:variant>
    </vt:vector>
  </HeadingPairs>
  <TitlesOfParts>
    <vt:vector size="17" baseType="lpstr">
      <vt:lpstr>Arial</vt:lpstr>
      <vt:lpstr>Noto Sans Symbols</vt:lpstr>
      <vt:lpstr>Office Theme</vt:lpstr>
      <vt:lpstr>PowerPoint-Präsentation</vt:lpstr>
      <vt:lpstr>PowerPoint-Präsentation</vt:lpstr>
      <vt:lpstr>PowerPoint-Präsentation</vt:lpstr>
      <vt:lpstr>PowerPoint-Präsentation</vt:lpstr>
      <vt:lpstr>Vorlage Apothekenbild Startseite/Meine Apotheke</vt:lpstr>
      <vt:lpstr>PowerPoint-Präsentation</vt:lpstr>
      <vt:lpstr>Vorlage Hero Slider Startseite Desktop</vt:lpstr>
      <vt:lpstr>Vorlage Hero Slider Startseite Mobile</vt:lpstr>
      <vt:lpstr>PowerPoint-Präsentation</vt:lpstr>
      <vt:lpstr>Vorlage Teamfoto </vt:lpstr>
      <vt:lpstr>PowerPoint-Präsentation</vt:lpstr>
      <vt:lpstr>Vorlage Bannerflächen Über uns Seite</vt:lpstr>
      <vt:lpstr>PowerPoint-Präsentation</vt:lpstr>
      <vt:lpstr>Vorlage Foto Teammitglied Über uns Seite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Cicek Efe</dc:creator>
  <cp:lastModifiedBy>Hirschnagl, Karin</cp:lastModifiedBy>
  <cp:revision>15</cp:revision>
  <dcterms:created xsi:type="dcterms:W3CDTF">2023-07-10T12:03:59Z</dcterms:created>
  <dcterms:modified xsi:type="dcterms:W3CDTF">2023-12-08T11:46:18Z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2023-07-10T00:00:00Z</vt:filetime>
  </property>
  <property fmtid="{D5CDD505-2E9C-101B-9397-08002B2CF9AE}" pid="3" name="Creator">
    <vt:lpwstr>Adobe InDesign 18.3 (Windows)</vt:lpwstr>
  </property>
  <property fmtid="{D5CDD505-2E9C-101B-9397-08002B2CF9AE}" pid="4" name="GTS_PDFXVersion">
    <vt:lpwstr>PDF/X-4</vt:lpwstr>
  </property>
  <property fmtid="{D5CDD505-2E9C-101B-9397-08002B2CF9AE}" pid="5" name="LastSaved">
    <vt:filetime>2023-07-10T00:00:00Z</vt:filetime>
  </property>
  <property fmtid="{D5CDD505-2E9C-101B-9397-08002B2CF9AE}" pid="6" name="Producer">
    <vt:lpwstr>Adobe PDF Library 17.0</vt:lpwstr>
  </property>
  <property fmtid="{D5CDD505-2E9C-101B-9397-08002B2CF9AE}" pid="7" name="ContentTypeId">
    <vt:lpwstr>0x010100DDD4B5D3F0282F4A9CACAF4F6A8B6880</vt:lpwstr>
  </property>
</Properties>
</file>