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ontserrat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Bold" panose="020B0604020202020204" charset="0"/>
      <p:regular r:id="rId11"/>
    </p:embeddedFont>
    <p:embeddedFont>
      <p:font typeface="Montserrat Semi-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6B"/>
    <a:srgbClr val="FF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054" y="510642"/>
            <a:ext cx="17447379" cy="592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Anleitung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und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Vorlage</a:t>
            </a:r>
            <a:endParaRPr lang="en-US" sz="6600" spc="61" dirty="0">
              <a:solidFill>
                <a:srgbClr val="E6126F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algn="l">
              <a:lnSpc>
                <a:spcPts val="7920"/>
              </a:lnSpc>
            </a:pP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für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einfache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DIN-A5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Schilder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zum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selber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Ausdrucken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für</a:t>
            </a:r>
            <a:r>
              <a:rPr lang="en-US" sz="6600" spc="61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den HV-</a:t>
            </a:r>
            <a:r>
              <a:rPr lang="en-US" sz="6600" spc="61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Bereich</a:t>
            </a:r>
            <a:endParaRPr lang="en-US" sz="6600" spc="61" dirty="0">
              <a:solidFill>
                <a:srgbClr val="E6126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l">
              <a:lnSpc>
                <a:spcPts val="7920"/>
              </a:lnSpc>
            </a:pPr>
            <a:endParaRPr lang="en-US" sz="6600" spc="61" dirty="0">
              <a:solidFill>
                <a:srgbClr val="E6126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l">
              <a:lnSpc>
                <a:spcPts val="5040"/>
              </a:lnSpc>
            </a:pPr>
            <a:r>
              <a:rPr lang="en-US" sz="4200" spc="37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DIN-A5 Blatt </a:t>
            </a:r>
            <a:r>
              <a:rPr lang="en-US" sz="4200" spc="37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einfach</a:t>
            </a:r>
            <a:r>
              <a:rPr lang="en-US" sz="4200" spc="37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in einen </a:t>
            </a:r>
          </a:p>
          <a:p>
            <a:pPr algn="l">
              <a:lnSpc>
                <a:spcPts val="5040"/>
              </a:lnSpc>
            </a:pPr>
            <a:r>
              <a:rPr lang="en-US" sz="4200" spc="37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Acryl-L-</a:t>
            </a:r>
            <a:r>
              <a:rPr lang="en-US" sz="4200" spc="37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Aufsteller</a:t>
            </a:r>
            <a:r>
              <a:rPr lang="en-US" sz="4200" spc="37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4200" spc="37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stecken</a:t>
            </a:r>
            <a:r>
              <a:rPr lang="en-US" sz="4200" spc="37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und </a:t>
            </a:r>
          </a:p>
          <a:p>
            <a:pPr algn="l">
              <a:lnSpc>
                <a:spcPts val="5040"/>
              </a:lnSpc>
            </a:pPr>
            <a:r>
              <a:rPr lang="en-US" sz="4200" spc="39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Kunden</a:t>
            </a:r>
            <a:r>
              <a:rPr lang="en-US" sz="4200" spc="39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4200" spc="39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aktiv</a:t>
            </a:r>
            <a:r>
              <a:rPr lang="en-US" sz="4200" spc="39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4200" spc="39" dirty="0" err="1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ansprechen</a:t>
            </a:r>
            <a:r>
              <a:rPr lang="en-US" sz="4200" spc="39" dirty="0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11302952" y="3823881"/>
            <a:ext cx="5256438" cy="5979075"/>
          </a:xfrm>
          <a:custGeom>
            <a:avLst/>
            <a:gdLst/>
            <a:ahLst/>
            <a:cxnLst/>
            <a:rect l="l" t="t" r="r" b="b"/>
            <a:pathLst>
              <a:path w="5256438" h="5979075">
                <a:moveTo>
                  <a:pt x="0" y="0"/>
                </a:moveTo>
                <a:lnTo>
                  <a:pt x="5256438" y="0"/>
                </a:lnTo>
                <a:lnTo>
                  <a:pt x="5256438" y="5979075"/>
                </a:lnTo>
                <a:lnTo>
                  <a:pt x="0" y="5979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67" y="170949"/>
            <a:ext cx="8766008" cy="9933070"/>
            <a:chOff x="0" y="0"/>
            <a:chExt cx="2308743" cy="2616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81374" y="176965"/>
            <a:ext cx="8766008" cy="9933070"/>
            <a:chOff x="0" y="0"/>
            <a:chExt cx="2308743" cy="26161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006B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13012" y="3439302"/>
            <a:ext cx="3894108" cy="3914816"/>
            <a:chOff x="0" y="0"/>
            <a:chExt cx="1025609" cy="10310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5609" cy="1031063"/>
            </a:xfrm>
            <a:custGeom>
              <a:avLst/>
              <a:gdLst/>
              <a:ahLst/>
              <a:cxnLst/>
              <a:rect l="l" t="t" r="r" b="b"/>
              <a:pathLst>
                <a:path w="1025609" h="1031063">
                  <a:moveTo>
                    <a:pt x="0" y="0"/>
                  </a:moveTo>
                  <a:lnTo>
                    <a:pt x="1025609" y="0"/>
                  </a:lnTo>
                  <a:lnTo>
                    <a:pt x="1025609" y="1031063"/>
                  </a:lnTo>
                  <a:lnTo>
                    <a:pt x="0" y="1031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006B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025609" cy="1031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85134" y="3544499"/>
            <a:ext cx="3704422" cy="3704422"/>
            <a:chOff x="0" y="0"/>
            <a:chExt cx="4939230" cy="49392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9230" cy="4939230"/>
            </a:xfrm>
            <a:custGeom>
              <a:avLst/>
              <a:gdLst/>
              <a:ahLst/>
              <a:cxnLst/>
              <a:rect l="l" t="t" r="r" b="b"/>
              <a:pathLst>
                <a:path w="4939230" h="4939230">
                  <a:moveTo>
                    <a:pt x="0" y="0"/>
                  </a:moveTo>
                  <a:lnTo>
                    <a:pt x="4939230" y="0"/>
                  </a:lnTo>
                  <a:lnTo>
                    <a:pt x="4939230" y="4939230"/>
                  </a:lnTo>
                  <a:lnTo>
                    <a:pt x="0" y="493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122008" y="4844269"/>
            <a:ext cx="4230674" cy="1104882"/>
            <a:chOff x="0" y="0"/>
            <a:chExt cx="5640898" cy="14731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40951" cy="1473113"/>
            </a:xfrm>
            <a:custGeom>
              <a:avLst/>
              <a:gdLst/>
              <a:ahLst/>
              <a:cxnLst/>
              <a:rect l="l" t="t" r="r" b="b"/>
              <a:pathLst>
                <a:path w="5640951" h="1473113">
                  <a:moveTo>
                    <a:pt x="0" y="0"/>
                  </a:moveTo>
                  <a:lnTo>
                    <a:pt x="5640951" y="0"/>
                  </a:lnTo>
                  <a:lnTo>
                    <a:pt x="5640951" y="1473113"/>
                  </a:lnTo>
                  <a:lnTo>
                    <a:pt x="0" y="1473113"/>
                  </a:lnTo>
                  <a:close/>
                </a:path>
              </a:pathLst>
            </a:custGeom>
            <a:solidFill>
              <a:srgbClr val="FFCF5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640898" cy="147317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 spc="24" dirty="0" err="1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Hier</a:t>
              </a:r>
              <a:r>
                <a:rPr lang="en-US" sz="2700" u="none" strike="noStrike" spc="24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QR-Code </a:t>
              </a:r>
            </a:p>
            <a:p>
              <a:pPr marL="0" lvl="0" indent="0"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 strike="noStrike" spc="25" dirty="0" err="1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einfügen</a:t>
              </a:r>
              <a:endParaRPr lang="en-US" sz="2700" u="none" strike="noStrike" spc="25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9448" y="661894"/>
            <a:ext cx="856407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Jetzt</a:t>
            </a:r>
            <a:r>
              <a:rPr lang="en-US" sz="3000" spc="28">
                <a:solidFill>
                  <a:srgbClr val="E6126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App </a:t>
            </a:r>
            <a:r>
              <a:rPr lang="en-US" sz="3000" spc="28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downloaden und </a:t>
            </a:r>
            <a:r>
              <a:rPr lang="en-US" sz="3000" spc="28">
                <a:solidFill>
                  <a:srgbClr val="E6126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E-Rezept per Gesundheitskarte </a:t>
            </a:r>
            <a:r>
              <a:rPr lang="en-US" sz="3000" spc="28">
                <a:solidFill>
                  <a:srgbClr val="E612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zu uns schicken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18035" y="3339767"/>
            <a:ext cx="3154007" cy="6488098"/>
            <a:chOff x="0" y="0"/>
            <a:chExt cx="15748000" cy="32395160"/>
          </a:xfrm>
        </p:grpSpPr>
        <p:sp>
          <p:nvSpPr>
            <p:cNvPr id="18" name="Freeform 18"/>
            <p:cNvSpPr/>
            <p:nvPr/>
          </p:nvSpPr>
          <p:spPr>
            <a:xfrm>
              <a:off x="632460" y="801370"/>
              <a:ext cx="14392910" cy="31031180"/>
            </a:xfrm>
            <a:custGeom>
              <a:avLst/>
              <a:gdLst/>
              <a:ahLst/>
              <a:cxnLst/>
              <a:rect l="l" t="t" r="r" b="b"/>
              <a:pathLst>
                <a:path w="14392910" h="31031180">
                  <a:moveTo>
                    <a:pt x="13233401" y="31031180"/>
                  </a:moveTo>
                  <a:lnTo>
                    <a:pt x="1159510" y="31031180"/>
                  </a:lnTo>
                  <a:cubicBezTo>
                    <a:pt x="519430" y="31031180"/>
                    <a:pt x="0" y="30511751"/>
                    <a:pt x="0" y="29871669"/>
                  </a:cubicBezTo>
                  <a:lnTo>
                    <a:pt x="0" y="1159510"/>
                  </a:lnTo>
                  <a:cubicBezTo>
                    <a:pt x="0" y="519430"/>
                    <a:pt x="519430" y="0"/>
                    <a:pt x="1159510" y="0"/>
                  </a:cubicBezTo>
                  <a:lnTo>
                    <a:pt x="13232129" y="0"/>
                  </a:lnTo>
                  <a:cubicBezTo>
                    <a:pt x="13872210" y="0"/>
                    <a:pt x="14391640" y="519430"/>
                    <a:pt x="14391640" y="1159510"/>
                  </a:cubicBezTo>
                  <a:lnTo>
                    <a:pt x="14391640" y="29870398"/>
                  </a:lnTo>
                  <a:cubicBezTo>
                    <a:pt x="14392910" y="30511751"/>
                    <a:pt x="13873479" y="31031180"/>
                    <a:pt x="13233401" y="31031180"/>
                  </a:cubicBezTo>
                  <a:close/>
                </a:path>
              </a:pathLst>
            </a:custGeom>
            <a:blipFill>
              <a:blip r:embed="rId4"/>
              <a:stretch>
                <a:fillRect t="-212" b="-212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-5080" y="0"/>
              <a:ext cx="15748000" cy="32395161"/>
            </a:xfrm>
            <a:custGeom>
              <a:avLst/>
              <a:gdLst/>
              <a:ahLst/>
              <a:cxnLst/>
              <a:rect l="l" t="t" r="r" b="b"/>
              <a:pathLst>
                <a:path w="15748000" h="32395161">
                  <a:moveTo>
                    <a:pt x="0" y="0"/>
                  </a:moveTo>
                  <a:lnTo>
                    <a:pt x="15748000" y="0"/>
                  </a:lnTo>
                  <a:lnTo>
                    <a:pt x="15748000" y="32395161"/>
                  </a:lnTo>
                  <a:lnTo>
                    <a:pt x="0" y="3239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72467" y="439478"/>
            <a:ext cx="8477034" cy="2617320"/>
            <a:chOff x="0" y="0"/>
            <a:chExt cx="11302712" cy="348976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302712" cy="3489760"/>
              <a:chOff x="0" y="0"/>
              <a:chExt cx="815277" cy="2517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5277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815277" h="251720">
                    <a:moveTo>
                      <a:pt x="66209" y="0"/>
                    </a:moveTo>
                    <a:lnTo>
                      <a:pt x="749068" y="0"/>
                    </a:lnTo>
                    <a:cubicBezTo>
                      <a:pt x="785634" y="0"/>
                      <a:pt x="815277" y="29643"/>
                      <a:pt x="815277" y="66209"/>
                    </a:cubicBezTo>
                    <a:lnTo>
                      <a:pt x="815277" y="185511"/>
                    </a:lnTo>
                    <a:cubicBezTo>
                      <a:pt x="815277" y="222077"/>
                      <a:pt x="785634" y="251720"/>
                      <a:pt x="749068" y="251720"/>
                    </a:cubicBezTo>
                    <a:lnTo>
                      <a:pt x="66209" y="251720"/>
                    </a:lnTo>
                    <a:cubicBezTo>
                      <a:pt x="29643" y="251720"/>
                      <a:pt x="0" y="222077"/>
                      <a:pt x="0" y="185511"/>
                    </a:cubicBezTo>
                    <a:lnTo>
                      <a:pt x="0" y="66209"/>
                    </a:lnTo>
                    <a:cubicBezTo>
                      <a:pt x="0" y="29643"/>
                      <a:pt x="29643" y="0"/>
                      <a:pt x="66209" y="0"/>
                    </a:cubicBez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5277" cy="2898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8198858" y="0"/>
              <a:ext cx="3103854" cy="1744880"/>
              <a:chOff x="0" y="0"/>
              <a:chExt cx="685030" cy="3851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85030" cy="385100"/>
              </a:xfrm>
              <a:custGeom>
                <a:avLst/>
                <a:gdLst/>
                <a:ahLst/>
                <a:cxnLst/>
                <a:rect l="l" t="t" r="r" b="b"/>
                <a:pathLst>
                  <a:path w="685030" h="385100">
                    <a:moveTo>
                      <a:pt x="0" y="0"/>
                    </a:moveTo>
                    <a:lnTo>
                      <a:pt x="685030" y="0"/>
                    </a:lnTo>
                    <a:lnTo>
                      <a:pt x="685030" y="385100"/>
                    </a:lnTo>
                    <a:lnTo>
                      <a:pt x="0" y="385100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685030" cy="423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4184544" cy="3489760"/>
              <a:chOff x="0" y="0"/>
              <a:chExt cx="826576" cy="68933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26576" cy="689335"/>
              </a:xfrm>
              <a:custGeom>
                <a:avLst/>
                <a:gdLst/>
                <a:ahLst/>
                <a:cxnLst/>
                <a:rect l="l" t="t" r="r" b="b"/>
                <a:pathLst>
                  <a:path w="826576" h="689335">
                    <a:moveTo>
                      <a:pt x="0" y="0"/>
                    </a:moveTo>
                    <a:lnTo>
                      <a:pt x="826576" y="0"/>
                    </a:lnTo>
                    <a:lnTo>
                      <a:pt x="826576" y="689335"/>
                    </a:lnTo>
                    <a:lnTo>
                      <a:pt x="0" y="689335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826576" cy="698860"/>
              </a:xfrm>
              <a:prstGeom prst="rect">
                <a:avLst/>
              </a:prstGeom>
            </p:spPr>
            <p:txBody>
              <a:bodyPr lIns="56759" tIns="56759" rIns="56759" bIns="56759" rtlCol="0" anchor="ctr"/>
              <a:lstStyle/>
              <a:p>
                <a:pPr algn="ctr">
                  <a:lnSpc>
                    <a:spcPts val="251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TextBox 31"/>
          <p:cNvSpPr txBox="1"/>
          <p:nvPr/>
        </p:nvSpPr>
        <p:spPr>
          <a:xfrm>
            <a:off x="11688297" y="1505351"/>
            <a:ext cx="557441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URL-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Pfad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aus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Ihrem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Onlineshop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-Backend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rechts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oben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kopieren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und QR Code </a:t>
            </a:r>
            <a:r>
              <a:rPr lang="en-US" sz="2100" spc="19" dirty="0" err="1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über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einen QR Code 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Generator 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online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generieren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lassen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Den </a:t>
            </a:r>
            <a:r>
              <a:rPr lang="en-US" sz="2100" spc="19" dirty="0" err="1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fertigen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QR-Code per </a:t>
            </a:r>
            <a:endParaRPr lang="en-US" sz="2100" spc="19" dirty="0" smtClean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PNG-Download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als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Bild-Datei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speichern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  <a:p>
            <a:pPr algn="ctr">
              <a:lnSpc>
                <a:spcPts val="2520"/>
              </a:lnSpc>
            </a:pP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Hier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einsetzen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sz="2100" spc="19" dirty="0" err="1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fertig</a:t>
            </a: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!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1298379" y="-259742"/>
            <a:ext cx="6530615" cy="4267861"/>
            <a:chOff x="-32861" y="0"/>
            <a:chExt cx="1719997" cy="1124046"/>
          </a:xfrm>
        </p:grpSpPr>
        <p:sp>
          <p:nvSpPr>
            <p:cNvPr id="33" name="Freeform 33"/>
            <p:cNvSpPr/>
            <p:nvPr/>
          </p:nvSpPr>
          <p:spPr>
            <a:xfrm>
              <a:off x="-32861" y="349179"/>
              <a:ext cx="1687136" cy="774867"/>
            </a:xfrm>
            <a:custGeom>
              <a:avLst/>
              <a:gdLst/>
              <a:ahLst/>
              <a:cxnLst/>
              <a:rect l="l" t="t" r="r" b="b"/>
              <a:pathLst>
                <a:path w="1687136" h="774867">
                  <a:moveTo>
                    <a:pt x="0" y="0"/>
                  </a:moveTo>
                  <a:lnTo>
                    <a:pt x="1687136" y="0"/>
                  </a:lnTo>
                  <a:lnTo>
                    <a:pt x="1687136" y="774867"/>
                  </a:lnTo>
                  <a:lnTo>
                    <a:pt x="0" y="7748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006B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687136" cy="774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9652850" y="3568423"/>
            <a:ext cx="6661413" cy="2650950"/>
          </a:xfrm>
          <a:custGeom>
            <a:avLst/>
            <a:gdLst/>
            <a:ahLst/>
            <a:cxnLst/>
            <a:rect l="l" t="t" r="r" b="b"/>
            <a:pathLst>
              <a:path w="6661413" h="2650950">
                <a:moveTo>
                  <a:pt x="0" y="0"/>
                </a:moveTo>
                <a:lnTo>
                  <a:pt x="6661412" y="0"/>
                </a:lnTo>
                <a:lnTo>
                  <a:pt x="6661412" y="2650951"/>
                </a:lnTo>
                <a:lnTo>
                  <a:pt x="0" y="2650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5524" t="-232518" r="-94982" b="-154146"/>
            </a:stretch>
          </a:blipFill>
        </p:spPr>
      </p:sp>
      <p:sp>
        <p:nvSpPr>
          <p:cNvPr id="36" name="Freeform 36"/>
          <p:cNvSpPr/>
          <p:nvPr/>
        </p:nvSpPr>
        <p:spPr>
          <a:xfrm rot="-2373848" flipV="1">
            <a:off x="15374726" y="7740657"/>
            <a:ext cx="1897974" cy="2429407"/>
          </a:xfrm>
          <a:custGeom>
            <a:avLst/>
            <a:gdLst/>
            <a:ahLst/>
            <a:cxnLst/>
            <a:rect l="l" t="t" r="r" b="b"/>
            <a:pathLst>
              <a:path w="1897974" h="2429407">
                <a:moveTo>
                  <a:pt x="0" y="2429407"/>
                </a:moveTo>
                <a:lnTo>
                  <a:pt x="1897975" y="2429407"/>
                </a:lnTo>
                <a:lnTo>
                  <a:pt x="1897975" y="0"/>
                </a:lnTo>
                <a:lnTo>
                  <a:pt x="0" y="0"/>
                </a:lnTo>
                <a:lnTo>
                  <a:pt x="0" y="242940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4016577" y="7414482"/>
            <a:ext cx="44644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App Store / Google </a:t>
            </a:r>
            <a:r>
              <a:rPr lang="en-US" sz="2100" spc="19" dirty="0" smtClean="0">
                <a:solidFill>
                  <a:srgbClr val="0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Play: </a:t>
            </a:r>
            <a:endParaRPr lang="en-US" sz="2100" spc="19" dirty="0">
              <a:solidFill>
                <a:srgbClr val="00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>
              <a:lnSpc>
                <a:spcPts val="3600"/>
              </a:lnSpc>
            </a:pPr>
            <a:r>
              <a:rPr lang="en-US" sz="3000" spc="28" dirty="0">
                <a:solidFill>
                  <a:srgbClr val="00000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apotheke.com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54079" y="8881332"/>
            <a:ext cx="432696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spc="25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Logo Apotheke oder</a:t>
            </a:r>
          </a:p>
          <a:p>
            <a:pPr algn="r">
              <a:lnSpc>
                <a:spcPts val="3240"/>
              </a:lnSpc>
            </a:pPr>
            <a:r>
              <a:rPr lang="en-US" sz="2700" spc="25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Apotheken-Name + Ort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2673" y="2406250"/>
            <a:ext cx="7643971" cy="3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1"/>
              </a:lnSpc>
            </a:pPr>
            <a:r>
              <a:rPr lang="en-US" sz="2520">
                <a:solidFill>
                  <a:srgbClr val="FFFFF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Jetzt im App Store und Google Play erhältlich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4474" y="787547"/>
            <a:ext cx="7343140" cy="153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Arial" panose="020B0604020202020204" pitchFamily="34" charset="0"/>
                <a:ea typeface="Montserrat Semi-Bold"/>
                <a:cs typeface="Arial" panose="020B0604020202020204" pitchFamily="34" charset="0"/>
                <a:sym typeface="Montserrat Semi-Bold"/>
              </a:rPr>
              <a:t>DEINE </a:t>
            </a:r>
            <a:r>
              <a:rPr lang="en-US" sz="5727">
                <a:solidFill>
                  <a:srgbClr val="309455"/>
                </a:solidFill>
                <a:latin typeface="Arial" panose="020B0604020202020204" pitchFamily="34" charset="0"/>
                <a:ea typeface="Montserrat Semi-Bold"/>
                <a:cs typeface="Arial" panose="020B0604020202020204" pitchFamily="34" charset="0"/>
                <a:sym typeface="Montserrat Semi-Bold"/>
              </a:rPr>
              <a:t>APP</a:t>
            </a:r>
            <a:r>
              <a:rPr lang="en-US" sz="5727">
                <a:solidFill>
                  <a:srgbClr val="FFFFFF"/>
                </a:solidFill>
                <a:latin typeface="Arial" panose="020B0604020202020204" pitchFamily="34" charset="0"/>
                <a:ea typeface="Montserrat Semi-Bold"/>
                <a:cs typeface="Arial" panose="020B0604020202020204" pitchFamily="34" charset="0"/>
                <a:sym typeface="Montserrat Semi-Bold"/>
              </a:rPr>
              <a:t>OTHEKE</a:t>
            </a:r>
          </a:p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Arial" panose="020B0604020202020204" pitchFamily="34" charset="0"/>
                <a:ea typeface="Montserrat Semi-Bold"/>
                <a:cs typeface="Arial" panose="020B0604020202020204" pitchFamily="34" charset="0"/>
                <a:sym typeface="Montserrat Semi-Bold"/>
              </a:rPr>
              <a:t>ÜBERALL DABEI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25914" y="8223797"/>
            <a:ext cx="557441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 spc="22">
                <a:solidFill>
                  <a:srgbClr val="FFFFFF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Jetzt die Vorlage anpassen</a:t>
            </a:r>
          </a:p>
        </p:txBody>
      </p:sp>
      <p:sp>
        <p:nvSpPr>
          <p:cNvPr id="42" name="TextBox 15"/>
          <p:cNvSpPr txBox="1"/>
          <p:nvPr/>
        </p:nvSpPr>
        <p:spPr>
          <a:xfrm>
            <a:off x="4122008" y="8676152"/>
            <a:ext cx="4230674" cy="1104882"/>
          </a:xfrm>
          <a:prstGeom prst="rect">
            <a:avLst/>
          </a:prstGeom>
          <a:solidFill>
            <a:srgbClr val="FFCF53"/>
          </a:solidFill>
        </p:spPr>
        <p:txBody>
          <a:bodyPr lIns="50800" tIns="50800" rIns="50800" bIns="50800" rtlCol="0" anchor="t"/>
          <a:lstStyle/>
          <a:p>
            <a:pPr algn="r"/>
            <a:r>
              <a:rPr lang="de-DE" sz="2700" spc="25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Logo Apotheke oder</a:t>
            </a:r>
          </a:p>
          <a:p>
            <a:pPr algn="r"/>
            <a:r>
              <a:rPr lang="de-DE" sz="2700" spc="25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Apotheken-Name + Ort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11891980" y="8124202"/>
            <a:ext cx="4938039" cy="551950"/>
          </a:xfrm>
          <a:prstGeom prst="rect">
            <a:avLst/>
          </a:prstGeom>
          <a:solidFill>
            <a:srgbClr val="C3006B"/>
          </a:solidFill>
        </p:spPr>
        <p:txBody>
          <a:bodyPr lIns="50800" tIns="50800" rIns="50800" bIns="50800" rtlCol="0" anchor="t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die Vorlage </a:t>
            </a:r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anpassen   </a:t>
            </a:r>
            <a:endParaRPr lang="de-DE" sz="2700" spc="25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67" y="170949"/>
            <a:ext cx="8766008" cy="9933070"/>
            <a:chOff x="0" y="0"/>
            <a:chExt cx="2308743" cy="2616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22537" y="3439302"/>
            <a:ext cx="3852548" cy="3914816"/>
            <a:chOff x="0" y="0"/>
            <a:chExt cx="5136730" cy="5219754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5111369" cy="5194300"/>
            </a:xfrm>
            <a:custGeom>
              <a:avLst/>
              <a:gdLst/>
              <a:ahLst/>
              <a:cxnLst/>
              <a:rect l="l" t="t" r="r" b="b"/>
              <a:pathLst>
                <a:path w="5111369" h="5194300">
                  <a:moveTo>
                    <a:pt x="0" y="0"/>
                  </a:moveTo>
                  <a:lnTo>
                    <a:pt x="5111369" y="0"/>
                  </a:lnTo>
                  <a:lnTo>
                    <a:pt x="5111369" y="5194300"/>
                  </a:lnTo>
                  <a:lnTo>
                    <a:pt x="0" y="5194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136769" cy="5219700"/>
            </a:xfrm>
            <a:custGeom>
              <a:avLst/>
              <a:gdLst/>
              <a:ahLst/>
              <a:cxnLst/>
              <a:rect l="l" t="t" r="r" b="b"/>
              <a:pathLst>
                <a:path w="5136769" h="5219700">
                  <a:moveTo>
                    <a:pt x="12700" y="0"/>
                  </a:moveTo>
                  <a:lnTo>
                    <a:pt x="5124069" y="0"/>
                  </a:lnTo>
                  <a:cubicBezTo>
                    <a:pt x="5131054" y="0"/>
                    <a:pt x="5136769" y="5715"/>
                    <a:pt x="5136769" y="12700"/>
                  </a:cubicBezTo>
                  <a:lnTo>
                    <a:pt x="5136769" y="5207000"/>
                  </a:lnTo>
                  <a:cubicBezTo>
                    <a:pt x="5136769" y="5213985"/>
                    <a:pt x="5131054" y="5219700"/>
                    <a:pt x="5124069" y="5219700"/>
                  </a:cubicBezTo>
                  <a:lnTo>
                    <a:pt x="12700" y="5219700"/>
                  </a:lnTo>
                  <a:cubicBezTo>
                    <a:pt x="5715" y="5219700"/>
                    <a:pt x="0" y="5213985"/>
                    <a:pt x="0" y="52070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207000"/>
                  </a:lnTo>
                  <a:lnTo>
                    <a:pt x="12700" y="5207000"/>
                  </a:lnTo>
                  <a:lnTo>
                    <a:pt x="12700" y="5194300"/>
                  </a:lnTo>
                  <a:lnTo>
                    <a:pt x="5124069" y="5194300"/>
                  </a:lnTo>
                  <a:lnTo>
                    <a:pt x="5124069" y="5207000"/>
                  </a:lnTo>
                  <a:lnTo>
                    <a:pt x="5111369" y="5207000"/>
                  </a:lnTo>
                  <a:lnTo>
                    <a:pt x="5111369" y="12700"/>
                  </a:lnTo>
                  <a:lnTo>
                    <a:pt x="5124069" y="12700"/>
                  </a:lnTo>
                  <a:lnTo>
                    <a:pt x="51240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C3006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385134" y="3544499"/>
            <a:ext cx="3704422" cy="3704422"/>
            <a:chOff x="0" y="0"/>
            <a:chExt cx="4939230" cy="49392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39230" cy="4939230"/>
            </a:xfrm>
            <a:custGeom>
              <a:avLst/>
              <a:gdLst/>
              <a:ahLst/>
              <a:cxnLst/>
              <a:rect l="l" t="t" r="r" b="b"/>
              <a:pathLst>
                <a:path w="4939230" h="4939230">
                  <a:moveTo>
                    <a:pt x="0" y="0"/>
                  </a:moveTo>
                  <a:lnTo>
                    <a:pt x="4939230" y="0"/>
                  </a:lnTo>
                  <a:lnTo>
                    <a:pt x="4939230" y="4939230"/>
                  </a:lnTo>
                  <a:lnTo>
                    <a:pt x="0" y="493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79448" y="661894"/>
            <a:ext cx="856407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Jetzt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App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downloaden und 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E-Rezept per Gesundheitskarte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zu uns schicken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8035" y="3339767"/>
            <a:ext cx="3154007" cy="6488098"/>
            <a:chOff x="0" y="0"/>
            <a:chExt cx="15748000" cy="32395160"/>
          </a:xfrm>
        </p:grpSpPr>
        <p:sp>
          <p:nvSpPr>
            <p:cNvPr id="12" name="Freeform 12"/>
            <p:cNvSpPr/>
            <p:nvPr/>
          </p:nvSpPr>
          <p:spPr>
            <a:xfrm>
              <a:off x="632460" y="801370"/>
              <a:ext cx="14392910" cy="31031180"/>
            </a:xfrm>
            <a:custGeom>
              <a:avLst/>
              <a:gdLst/>
              <a:ahLst/>
              <a:cxnLst/>
              <a:rect l="l" t="t" r="r" b="b"/>
              <a:pathLst>
                <a:path w="14392910" h="31031180">
                  <a:moveTo>
                    <a:pt x="13233401" y="31031180"/>
                  </a:moveTo>
                  <a:lnTo>
                    <a:pt x="1159510" y="31031180"/>
                  </a:lnTo>
                  <a:cubicBezTo>
                    <a:pt x="519430" y="31031180"/>
                    <a:pt x="0" y="30511751"/>
                    <a:pt x="0" y="29871669"/>
                  </a:cubicBezTo>
                  <a:lnTo>
                    <a:pt x="0" y="1159510"/>
                  </a:lnTo>
                  <a:cubicBezTo>
                    <a:pt x="0" y="519430"/>
                    <a:pt x="519430" y="0"/>
                    <a:pt x="1159510" y="0"/>
                  </a:cubicBezTo>
                  <a:lnTo>
                    <a:pt x="13232129" y="0"/>
                  </a:lnTo>
                  <a:cubicBezTo>
                    <a:pt x="13872210" y="0"/>
                    <a:pt x="14391640" y="519430"/>
                    <a:pt x="14391640" y="1159510"/>
                  </a:cubicBezTo>
                  <a:lnTo>
                    <a:pt x="14391640" y="29870398"/>
                  </a:lnTo>
                  <a:cubicBezTo>
                    <a:pt x="14392910" y="30511751"/>
                    <a:pt x="13873479" y="31031180"/>
                    <a:pt x="13233401" y="31031180"/>
                  </a:cubicBezTo>
                  <a:close/>
                </a:path>
              </a:pathLst>
            </a:custGeom>
            <a:blipFill>
              <a:blip r:embed="rId4"/>
              <a:stretch>
                <a:fillRect t="-212" b="-212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-5080" y="0"/>
              <a:ext cx="15748000" cy="32395161"/>
            </a:xfrm>
            <a:custGeom>
              <a:avLst/>
              <a:gdLst/>
              <a:ahLst/>
              <a:cxnLst/>
              <a:rect l="l" t="t" r="r" b="b"/>
              <a:pathLst>
                <a:path w="15748000" h="32395161">
                  <a:moveTo>
                    <a:pt x="0" y="0"/>
                  </a:moveTo>
                  <a:lnTo>
                    <a:pt x="15748000" y="0"/>
                  </a:lnTo>
                  <a:lnTo>
                    <a:pt x="15748000" y="32395161"/>
                  </a:lnTo>
                  <a:lnTo>
                    <a:pt x="0" y="3239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2467" y="439478"/>
            <a:ext cx="8477034" cy="2617320"/>
            <a:chOff x="0" y="0"/>
            <a:chExt cx="11302712" cy="34897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302712" cy="3489760"/>
              <a:chOff x="0" y="0"/>
              <a:chExt cx="815277" cy="2517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5277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815277" h="251720">
                    <a:moveTo>
                      <a:pt x="66209" y="0"/>
                    </a:moveTo>
                    <a:lnTo>
                      <a:pt x="749068" y="0"/>
                    </a:lnTo>
                    <a:cubicBezTo>
                      <a:pt x="785634" y="0"/>
                      <a:pt x="815277" y="29643"/>
                      <a:pt x="815277" y="66209"/>
                    </a:cubicBezTo>
                    <a:lnTo>
                      <a:pt x="815277" y="185511"/>
                    </a:lnTo>
                    <a:cubicBezTo>
                      <a:pt x="815277" y="222077"/>
                      <a:pt x="785634" y="251720"/>
                      <a:pt x="749068" y="251720"/>
                    </a:cubicBezTo>
                    <a:lnTo>
                      <a:pt x="66209" y="251720"/>
                    </a:lnTo>
                    <a:cubicBezTo>
                      <a:pt x="29643" y="251720"/>
                      <a:pt x="0" y="222077"/>
                      <a:pt x="0" y="185511"/>
                    </a:cubicBezTo>
                    <a:lnTo>
                      <a:pt x="0" y="66209"/>
                    </a:lnTo>
                    <a:cubicBezTo>
                      <a:pt x="0" y="29643"/>
                      <a:pt x="29643" y="0"/>
                      <a:pt x="66209" y="0"/>
                    </a:cubicBez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5277" cy="2898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198858" y="0"/>
              <a:ext cx="3103854" cy="1744880"/>
              <a:chOff x="0" y="0"/>
              <a:chExt cx="685030" cy="3851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85030" cy="385100"/>
              </a:xfrm>
              <a:custGeom>
                <a:avLst/>
                <a:gdLst/>
                <a:ahLst/>
                <a:cxnLst/>
                <a:rect l="l" t="t" r="r" b="b"/>
                <a:pathLst>
                  <a:path w="685030" h="385100">
                    <a:moveTo>
                      <a:pt x="0" y="0"/>
                    </a:moveTo>
                    <a:lnTo>
                      <a:pt x="685030" y="0"/>
                    </a:lnTo>
                    <a:lnTo>
                      <a:pt x="685030" y="385100"/>
                    </a:lnTo>
                    <a:lnTo>
                      <a:pt x="0" y="385100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685030" cy="423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4184544" cy="3489760"/>
              <a:chOff x="0" y="0"/>
              <a:chExt cx="826576" cy="6893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26576" cy="689335"/>
              </a:xfrm>
              <a:custGeom>
                <a:avLst/>
                <a:gdLst/>
                <a:ahLst/>
                <a:cxnLst/>
                <a:rect l="l" t="t" r="r" b="b"/>
                <a:pathLst>
                  <a:path w="826576" h="689335">
                    <a:moveTo>
                      <a:pt x="0" y="0"/>
                    </a:moveTo>
                    <a:lnTo>
                      <a:pt x="826576" y="0"/>
                    </a:lnTo>
                    <a:lnTo>
                      <a:pt x="826576" y="689335"/>
                    </a:lnTo>
                    <a:lnTo>
                      <a:pt x="0" y="689335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826576" cy="698860"/>
              </a:xfrm>
              <a:prstGeom prst="rect">
                <a:avLst/>
              </a:prstGeom>
            </p:spPr>
            <p:txBody>
              <a:bodyPr lIns="56759" tIns="56759" rIns="56759" bIns="56759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5363407" y="8533226"/>
            <a:ext cx="2891337" cy="1412049"/>
          </a:xfrm>
          <a:custGeom>
            <a:avLst/>
            <a:gdLst/>
            <a:ahLst/>
            <a:cxnLst/>
            <a:rect l="l" t="t" r="r" b="b"/>
            <a:pathLst>
              <a:path w="2891337" h="1412049">
                <a:moveTo>
                  <a:pt x="0" y="0"/>
                </a:moveTo>
                <a:lnTo>
                  <a:pt x="2891338" y="0"/>
                </a:lnTo>
                <a:lnTo>
                  <a:pt x="2891338" y="1412048"/>
                </a:lnTo>
                <a:lnTo>
                  <a:pt x="0" y="1412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016577" y="7414482"/>
            <a:ext cx="44644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 Store / Google </a:t>
            </a:r>
            <a:r>
              <a:rPr lang="en-US" sz="2100" spc="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Play: </a:t>
            </a:r>
            <a:endParaRPr lang="en-US" sz="2100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600"/>
              </a:lnSpc>
            </a:pPr>
            <a:r>
              <a:rPr lang="en-US" sz="3000" spc="2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apotheke.com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2673" y="2406250"/>
            <a:ext cx="7643971" cy="3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1"/>
              </a:lnSpc>
            </a:pPr>
            <a:r>
              <a:rPr lang="en-US" sz="252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Jetzt im App Store und Google Play erhältlich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4474" y="787547"/>
            <a:ext cx="7343140" cy="153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DEINE </a:t>
            </a:r>
            <a:r>
              <a:rPr lang="en-US" sz="5727">
                <a:solidFill>
                  <a:srgbClr val="30945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</a:t>
            </a: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OTHEKE</a:t>
            </a:r>
          </a:p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ÜBERALL DABEI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357575" y="176965"/>
            <a:ext cx="8766008" cy="9933070"/>
            <a:chOff x="0" y="0"/>
            <a:chExt cx="2308743" cy="261611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507644" y="3445318"/>
            <a:ext cx="3852548" cy="3914816"/>
            <a:chOff x="0" y="0"/>
            <a:chExt cx="5136730" cy="5219754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5111369" cy="5194300"/>
            </a:xfrm>
            <a:custGeom>
              <a:avLst/>
              <a:gdLst/>
              <a:ahLst/>
              <a:cxnLst/>
              <a:rect l="l" t="t" r="r" b="b"/>
              <a:pathLst>
                <a:path w="5111369" h="5194300">
                  <a:moveTo>
                    <a:pt x="0" y="0"/>
                  </a:moveTo>
                  <a:lnTo>
                    <a:pt x="5111369" y="0"/>
                  </a:lnTo>
                  <a:lnTo>
                    <a:pt x="5111369" y="5194300"/>
                  </a:lnTo>
                  <a:lnTo>
                    <a:pt x="0" y="5194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5136769" cy="5219700"/>
            </a:xfrm>
            <a:custGeom>
              <a:avLst/>
              <a:gdLst/>
              <a:ahLst/>
              <a:cxnLst/>
              <a:rect l="l" t="t" r="r" b="b"/>
              <a:pathLst>
                <a:path w="5136769" h="5219700">
                  <a:moveTo>
                    <a:pt x="12700" y="0"/>
                  </a:moveTo>
                  <a:lnTo>
                    <a:pt x="5124069" y="0"/>
                  </a:lnTo>
                  <a:cubicBezTo>
                    <a:pt x="5131054" y="0"/>
                    <a:pt x="5136769" y="5715"/>
                    <a:pt x="5136769" y="12700"/>
                  </a:cubicBezTo>
                  <a:lnTo>
                    <a:pt x="5136769" y="5207000"/>
                  </a:lnTo>
                  <a:cubicBezTo>
                    <a:pt x="5136769" y="5213985"/>
                    <a:pt x="5131054" y="5219700"/>
                    <a:pt x="5124069" y="5219700"/>
                  </a:cubicBezTo>
                  <a:lnTo>
                    <a:pt x="12700" y="5219700"/>
                  </a:lnTo>
                  <a:cubicBezTo>
                    <a:pt x="5715" y="5219700"/>
                    <a:pt x="0" y="5213985"/>
                    <a:pt x="0" y="52070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207000"/>
                  </a:lnTo>
                  <a:lnTo>
                    <a:pt x="12700" y="5207000"/>
                  </a:lnTo>
                  <a:lnTo>
                    <a:pt x="12700" y="5194300"/>
                  </a:lnTo>
                  <a:lnTo>
                    <a:pt x="5124069" y="5194300"/>
                  </a:lnTo>
                  <a:lnTo>
                    <a:pt x="5124069" y="5207000"/>
                  </a:lnTo>
                  <a:lnTo>
                    <a:pt x="5111369" y="5207000"/>
                  </a:lnTo>
                  <a:lnTo>
                    <a:pt x="5111369" y="12700"/>
                  </a:lnTo>
                  <a:lnTo>
                    <a:pt x="5124069" y="12700"/>
                  </a:lnTo>
                  <a:lnTo>
                    <a:pt x="51240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C3006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570241" y="3550514"/>
            <a:ext cx="3704422" cy="3704422"/>
            <a:chOff x="0" y="0"/>
            <a:chExt cx="4939230" cy="493923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939230" cy="4939230"/>
            </a:xfrm>
            <a:custGeom>
              <a:avLst/>
              <a:gdLst/>
              <a:ahLst/>
              <a:cxnLst/>
              <a:rect l="l" t="t" r="r" b="b"/>
              <a:pathLst>
                <a:path w="4939230" h="4939230">
                  <a:moveTo>
                    <a:pt x="0" y="0"/>
                  </a:moveTo>
                  <a:lnTo>
                    <a:pt x="4939230" y="0"/>
                  </a:lnTo>
                  <a:lnTo>
                    <a:pt x="4939230" y="4939230"/>
                  </a:lnTo>
                  <a:lnTo>
                    <a:pt x="0" y="493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9464556" y="667910"/>
            <a:ext cx="856407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Jetzt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App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downloaden und 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E-Rezept per Gesundheitskarte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zu uns schicken</a:t>
            </a:r>
          </a:p>
        </p:txBody>
      </p: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9703142" y="3345782"/>
            <a:ext cx="3154007" cy="6488098"/>
            <a:chOff x="0" y="0"/>
            <a:chExt cx="15748000" cy="32395160"/>
          </a:xfrm>
        </p:grpSpPr>
        <p:sp>
          <p:nvSpPr>
            <p:cNvPr id="38" name="Freeform 38"/>
            <p:cNvSpPr/>
            <p:nvPr/>
          </p:nvSpPr>
          <p:spPr>
            <a:xfrm>
              <a:off x="632460" y="801370"/>
              <a:ext cx="14392910" cy="31031180"/>
            </a:xfrm>
            <a:custGeom>
              <a:avLst/>
              <a:gdLst/>
              <a:ahLst/>
              <a:cxnLst/>
              <a:rect l="l" t="t" r="r" b="b"/>
              <a:pathLst>
                <a:path w="14392910" h="31031180">
                  <a:moveTo>
                    <a:pt x="13233401" y="31031180"/>
                  </a:moveTo>
                  <a:lnTo>
                    <a:pt x="1159510" y="31031180"/>
                  </a:lnTo>
                  <a:cubicBezTo>
                    <a:pt x="519430" y="31031180"/>
                    <a:pt x="0" y="30511751"/>
                    <a:pt x="0" y="29871669"/>
                  </a:cubicBezTo>
                  <a:lnTo>
                    <a:pt x="0" y="1159510"/>
                  </a:lnTo>
                  <a:cubicBezTo>
                    <a:pt x="0" y="519430"/>
                    <a:pt x="519430" y="0"/>
                    <a:pt x="1159510" y="0"/>
                  </a:cubicBezTo>
                  <a:lnTo>
                    <a:pt x="13232129" y="0"/>
                  </a:lnTo>
                  <a:cubicBezTo>
                    <a:pt x="13872210" y="0"/>
                    <a:pt x="14391640" y="519430"/>
                    <a:pt x="14391640" y="1159510"/>
                  </a:cubicBezTo>
                  <a:lnTo>
                    <a:pt x="14391640" y="29870398"/>
                  </a:lnTo>
                  <a:cubicBezTo>
                    <a:pt x="14392910" y="30511751"/>
                    <a:pt x="13873479" y="31031180"/>
                    <a:pt x="13233401" y="31031180"/>
                  </a:cubicBezTo>
                  <a:close/>
                </a:path>
              </a:pathLst>
            </a:custGeom>
            <a:blipFill>
              <a:blip r:embed="rId4"/>
              <a:stretch>
                <a:fillRect t="-212" b="-212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-5080" y="0"/>
              <a:ext cx="15748000" cy="32395161"/>
            </a:xfrm>
            <a:custGeom>
              <a:avLst/>
              <a:gdLst/>
              <a:ahLst/>
              <a:cxnLst/>
              <a:rect l="l" t="t" r="r" b="b"/>
              <a:pathLst>
                <a:path w="15748000" h="32395161">
                  <a:moveTo>
                    <a:pt x="0" y="0"/>
                  </a:moveTo>
                  <a:lnTo>
                    <a:pt x="15748000" y="0"/>
                  </a:lnTo>
                  <a:lnTo>
                    <a:pt x="15748000" y="32395161"/>
                  </a:lnTo>
                  <a:lnTo>
                    <a:pt x="0" y="3239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9357574" y="445494"/>
            <a:ext cx="8477034" cy="2617320"/>
            <a:chOff x="0" y="0"/>
            <a:chExt cx="11302712" cy="3489760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1302712" cy="3489760"/>
              <a:chOff x="0" y="0"/>
              <a:chExt cx="815277" cy="25172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5277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815277" h="251720">
                    <a:moveTo>
                      <a:pt x="66209" y="0"/>
                    </a:moveTo>
                    <a:lnTo>
                      <a:pt x="749068" y="0"/>
                    </a:lnTo>
                    <a:cubicBezTo>
                      <a:pt x="785634" y="0"/>
                      <a:pt x="815277" y="29643"/>
                      <a:pt x="815277" y="66209"/>
                    </a:cubicBezTo>
                    <a:lnTo>
                      <a:pt x="815277" y="185511"/>
                    </a:lnTo>
                    <a:cubicBezTo>
                      <a:pt x="815277" y="222077"/>
                      <a:pt x="785634" y="251720"/>
                      <a:pt x="749068" y="251720"/>
                    </a:cubicBezTo>
                    <a:lnTo>
                      <a:pt x="66209" y="251720"/>
                    </a:lnTo>
                    <a:cubicBezTo>
                      <a:pt x="29643" y="251720"/>
                      <a:pt x="0" y="222077"/>
                      <a:pt x="0" y="185511"/>
                    </a:cubicBezTo>
                    <a:lnTo>
                      <a:pt x="0" y="66209"/>
                    </a:lnTo>
                    <a:cubicBezTo>
                      <a:pt x="0" y="29643"/>
                      <a:pt x="29643" y="0"/>
                      <a:pt x="66209" y="0"/>
                    </a:cubicBez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5277" cy="2898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8198858" y="0"/>
              <a:ext cx="3103854" cy="1744880"/>
              <a:chOff x="0" y="0"/>
              <a:chExt cx="685030" cy="3851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85030" cy="385100"/>
              </a:xfrm>
              <a:custGeom>
                <a:avLst/>
                <a:gdLst/>
                <a:ahLst/>
                <a:cxnLst/>
                <a:rect l="l" t="t" r="r" b="b"/>
                <a:pathLst>
                  <a:path w="685030" h="385100">
                    <a:moveTo>
                      <a:pt x="0" y="0"/>
                    </a:moveTo>
                    <a:lnTo>
                      <a:pt x="685030" y="0"/>
                    </a:lnTo>
                    <a:lnTo>
                      <a:pt x="685030" y="385100"/>
                    </a:lnTo>
                    <a:lnTo>
                      <a:pt x="0" y="385100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685030" cy="423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4184544" cy="3489760"/>
              <a:chOff x="0" y="0"/>
              <a:chExt cx="826576" cy="68933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26576" cy="689335"/>
              </a:xfrm>
              <a:custGeom>
                <a:avLst/>
                <a:gdLst/>
                <a:ahLst/>
                <a:cxnLst/>
                <a:rect l="l" t="t" r="r" b="b"/>
                <a:pathLst>
                  <a:path w="826576" h="689335">
                    <a:moveTo>
                      <a:pt x="0" y="0"/>
                    </a:moveTo>
                    <a:lnTo>
                      <a:pt x="826576" y="0"/>
                    </a:lnTo>
                    <a:lnTo>
                      <a:pt x="826576" y="689335"/>
                    </a:lnTo>
                    <a:lnTo>
                      <a:pt x="0" y="689335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826576" cy="698860"/>
              </a:xfrm>
              <a:prstGeom prst="rect">
                <a:avLst/>
              </a:prstGeom>
            </p:spPr>
            <p:txBody>
              <a:bodyPr lIns="56759" tIns="56759" rIns="56759" bIns="56759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  <p:sp>
        <p:nvSpPr>
          <p:cNvPr id="50" name="Freeform 50"/>
          <p:cNvSpPr/>
          <p:nvPr/>
        </p:nvSpPr>
        <p:spPr>
          <a:xfrm>
            <a:off x="14548515" y="8539241"/>
            <a:ext cx="2891337" cy="1412049"/>
          </a:xfrm>
          <a:custGeom>
            <a:avLst/>
            <a:gdLst/>
            <a:ahLst/>
            <a:cxnLst/>
            <a:rect l="l" t="t" r="r" b="b"/>
            <a:pathLst>
              <a:path w="2891337" h="1412049">
                <a:moveTo>
                  <a:pt x="0" y="0"/>
                </a:moveTo>
                <a:lnTo>
                  <a:pt x="2891337" y="0"/>
                </a:lnTo>
                <a:lnTo>
                  <a:pt x="2891337" y="1412049"/>
                </a:lnTo>
                <a:lnTo>
                  <a:pt x="0" y="14120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13201685" y="7420498"/>
            <a:ext cx="44644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 Store / Google </a:t>
            </a:r>
            <a:r>
              <a:rPr lang="en-US" sz="2100" spc="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Play: </a:t>
            </a:r>
            <a:endParaRPr lang="en-US" sz="2100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600"/>
              </a:lnSpc>
            </a:pPr>
            <a:r>
              <a:rPr lang="en-US" sz="3000" spc="2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apotheke.com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57781" y="2412266"/>
            <a:ext cx="7643971" cy="3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1"/>
              </a:lnSpc>
            </a:pPr>
            <a:r>
              <a:rPr lang="en-US" sz="252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Jetzt im App Store und Google Play erhältlich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689581" y="793562"/>
            <a:ext cx="7343140" cy="153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DEINE </a:t>
            </a:r>
            <a:r>
              <a:rPr lang="en-US" sz="5727">
                <a:solidFill>
                  <a:srgbClr val="30945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</a:t>
            </a: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OTHEKE</a:t>
            </a:r>
          </a:p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ÜBERALL DABEI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4122008" y="4844269"/>
            <a:ext cx="4230674" cy="1434884"/>
            <a:chOff x="0" y="0"/>
            <a:chExt cx="5640898" cy="191317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640951" cy="1913096"/>
            </a:xfrm>
            <a:custGeom>
              <a:avLst/>
              <a:gdLst/>
              <a:ahLst/>
              <a:cxnLst/>
              <a:rect l="l" t="t" r="r" b="b"/>
              <a:pathLst>
                <a:path w="5640951" h="1913096">
                  <a:moveTo>
                    <a:pt x="0" y="0"/>
                  </a:moveTo>
                  <a:lnTo>
                    <a:pt x="5640951" y="0"/>
                  </a:lnTo>
                  <a:lnTo>
                    <a:pt x="5640951" y="1913096"/>
                  </a:lnTo>
                  <a:lnTo>
                    <a:pt x="0" y="1913096"/>
                  </a:lnTo>
                  <a:close/>
                </a:path>
              </a:pathLst>
            </a:custGeom>
            <a:solidFill>
              <a:srgbClr val="FFCF53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5640898" cy="19131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r>
                <a:rPr lang="en-US" sz="2700" spc="24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Beispiel 1</a:t>
              </a:r>
            </a:p>
            <a:p>
              <a:pPr marL="0" lvl="0" indent="0" algn="ctr">
                <a:lnSpc>
                  <a:spcPts val="3240"/>
                </a:lnSpc>
                <a:spcBef>
                  <a:spcPct val="0"/>
                </a:spcBef>
              </a:pPr>
              <a:endParaRPr lang="en-US" sz="2700" spc="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304825" y="4844269"/>
            <a:ext cx="4230674" cy="1434884"/>
            <a:chOff x="0" y="0"/>
            <a:chExt cx="5640898" cy="191317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640951" cy="1913096"/>
            </a:xfrm>
            <a:custGeom>
              <a:avLst/>
              <a:gdLst/>
              <a:ahLst/>
              <a:cxnLst/>
              <a:rect l="l" t="t" r="r" b="b"/>
              <a:pathLst>
                <a:path w="5640951" h="1913096">
                  <a:moveTo>
                    <a:pt x="0" y="0"/>
                  </a:moveTo>
                  <a:lnTo>
                    <a:pt x="5640951" y="0"/>
                  </a:lnTo>
                  <a:lnTo>
                    <a:pt x="5640951" y="1913096"/>
                  </a:lnTo>
                  <a:lnTo>
                    <a:pt x="0" y="1913096"/>
                  </a:lnTo>
                  <a:close/>
                </a:path>
              </a:pathLst>
            </a:custGeom>
            <a:solidFill>
              <a:srgbClr val="FFCF53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5640898" cy="19131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r>
                <a:rPr lang="en-US" sz="2700" spc="24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Beispiel 1</a:t>
              </a:r>
            </a:p>
            <a:p>
              <a:pPr marL="0" lvl="0" indent="0" algn="ctr">
                <a:lnSpc>
                  <a:spcPts val="3240"/>
                </a:lnSpc>
                <a:spcBef>
                  <a:spcPct val="0"/>
                </a:spcBef>
              </a:pPr>
              <a:endParaRPr lang="en-US" sz="2700" spc="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67" y="170949"/>
            <a:ext cx="8766008" cy="9933070"/>
            <a:chOff x="0" y="0"/>
            <a:chExt cx="2308743" cy="2616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22537" y="3439302"/>
            <a:ext cx="3852548" cy="3914816"/>
            <a:chOff x="0" y="0"/>
            <a:chExt cx="5136730" cy="5219754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5111369" cy="5194300"/>
            </a:xfrm>
            <a:custGeom>
              <a:avLst/>
              <a:gdLst/>
              <a:ahLst/>
              <a:cxnLst/>
              <a:rect l="l" t="t" r="r" b="b"/>
              <a:pathLst>
                <a:path w="5111369" h="5194300">
                  <a:moveTo>
                    <a:pt x="0" y="0"/>
                  </a:moveTo>
                  <a:lnTo>
                    <a:pt x="5111369" y="0"/>
                  </a:lnTo>
                  <a:lnTo>
                    <a:pt x="5111369" y="5194300"/>
                  </a:lnTo>
                  <a:lnTo>
                    <a:pt x="0" y="5194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136769" cy="5219700"/>
            </a:xfrm>
            <a:custGeom>
              <a:avLst/>
              <a:gdLst/>
              <a:ahLst/>
              <a:cxnLst/>
              <a:rect l="l" t="t" r="r" b="b"/>
              <a:pathLst>
                <a:path w="5136769" h="5219700">
                  <a:moveTo>
                    <a:pt x="12700" y="0"/>
                  </a:moveTo>
                  <a:lnTo>
                    <a:pt x="5124069" y="0"/>
                  </a:lnTo>
                  <a:cubicBezTo>
                    <a:pt x="5131054" y="0"/>
                    <a:pt x="5136769" y="5715"/>
                    <a:pt x="5136769" y="12700"/>
                  </a:cubicBezTo>
                  <a:lnTo>
                    <a:pt x="5136769" y="5207000"/>
                  </a:lnTo>
                  <a:cubicBezTo>
                    <a:pt x="5136769" y="5213985"/>
                    <a:pt x="5131054" y="5219700"/>
                    <a:pt x="5124069" y="5219700"/>
                  </a:cubicBezTo>
                  <a:lnTo>
                    <a:pt x="12700" y="5219700"/>
                  </a:lnTo>
                  <a:cubicBezTo>
                    <a:pt x="5715" y="5219700"/>
                    <a:pt x="0" y="5213985"/>
                    <a:pt x="0" y="52070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207000"/>
                  </a:lnTo>
                  <a:lnTo>
                    <a:pt x="12700" y="5207000"/>
                  </a:lnTo>
                  <a:lnTo>
                    <a:pt x="12700" y="5194300"/>
                  </a:lnTo>
                  <a:lnTo>
                    <a:pt x="5124069" y="5194300"/>
                  </a:lnTo>
                  <a:lnTo>
                    <a:pt x="5124069" y="5207000"/>
                  </a:lnTo>
                  <a:lnTo>
                    <a:pt x="5111369" y="5207000"/>
                  </a:lnTo>
                  <a:lnTo>
                    <a:pt x="5111369" y="12700"/>
                  </a:lnTo>
                  <a:lnTo>
                    <a:pt x="5124069" y="12700"/>
                  </a:lnTo>
                  <a:lnTo>
                    <a:pt x="51240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C3006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79448" y="661894"/>
            <a:ext cx="856407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Jetzt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App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downloaden und 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E-Rezept per Gesundheitskarte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zu uns schicken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8035" y="3339767"/>
            <a:ext cx="3154007" cy="6488098"/>
            <a:chOff x="0" y="0"/>
            <a:chExt cx="15748000" cy="32395160"/>
          </a:xfrm>
        </p:grpSpPr>
        <p:sp>
          <p:nvSpPr>
            <p:cNvPr id="12" name="Freeform 12"/>
            <p:cNvSpPr/>
            <p:nvPr/>
          </p:nvSpPr>
          <p:spPr>
            <a:xfrm>
              <a:off x="632460" y="801370"/>
              <a:ext cx="14392910" cy="31031180"/>
            </a:xfrm>
            <a:custGeom>
              <a:avLst/>
              <a:gdLst/>
              <a:ahLst/>
              <a:cxnLst/>
              <a:rect l="l" t="t" r="r" b="b"/>
              <a:pathLst>
                <a:path w="14392910" h="31031180">
                  <a:moveTo>
                    <a:pt x="13233401" y="31031180"/>
                  </a:moveTo>
                  <a:lnTo>
                    <a:pt x="1159510" y="31031180"/>
                  </a:lnTo>
                  <a:cubicBezTo>
                    <a:pt x="519430" y="31031180"/>
                    <a:pt x="0" y="30511751"/>
                    <a:pt x="0" y="29871669"/>
                  </a:cubicBezTo>
                  <a:lnTo>
                    <a:pt x="0" y="1159510"/>
                  </a:lnTo>
                  <a:cubicBezTo>
                    <a:pt x="0" y="519430"/>
                    <a:pt x="519430" y="0"/>
                    <a:pt x="1159510" y="0"/>
                  </a:cubicBezTo>
                  <a:lnTo>
                    <a:pt x="13232129" y="0"/>
                  </a:lnTo>
                  <a:cubicBezTo>
                    <a:pt x="13872210" y="0"/>
                    <a:pt x="14391640" y="519430"/>
                    <a:pt x="14391640" y="1159510"/>
                  </a:cubicBezTo>
                  <a:lnTo>
                    <a:pt x="14391640" y="29870398"/>
                  </a:lnTo>
                  <a:cubicBezTo>
                    <a:pt x="14392910" y="30511751"/>
                    <a:pt x="13873479" y="31031180"/>
                    <a:pt x="13233401" y="31031180"/>
                  </a:cubicBezTo>
                  <a:close/>
                </a:path>
              </a:pathLst>
            </a:custGeom>
            <a:blipFill>
              <a:blip r:embed="rId2"/>
              <a:stretch>
                <a:fillRect t="-212" b="-212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-5080" y="0"/>
              <a:ext cx="15748000" cy="32395161"/>
            </a:xfrm>
            <a:custGeom>
              <a:avLst/>
              <a:gdLst/>
              <a:ahLst/>
              <a:cxnLst/>
              <a:rect l="l" t="t" r="r" b="b"/>
              <a:pathLst>
                <a:path w="15748000" h="32395161">
                  <a:moveTo>
                    <a:pt x="0" y="0"/>
                  </a:moveTo>
                  <a:lnTo>
                    <a:pt x="15748000" y="0"/>
                  </a:lnTo>
                  <a:lnTo>
                    <a:pt x="15748000" y="32395161"/>
                  </a:lnTo>
                  <a:lnTo>
                    <a:pt x="0" y="3239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" r="-1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2467" y="439478"/>
            <a:ext cx="8477034" cy="2617320"/>
            <a:chOff x="0" y="0"/>
            <a:chExt cx="11302712" cy="34897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302712" cy="3489760"/>
              <a:chOff x="0" y="0"/>
              <a:chExt cx="815277" cy="2517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5277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815277" h="251720">
                    <a:moveTo>
                      <a:pt x="66209" y="0"/>
                    </a:moveTo>
                    <a:lnTo>
                      <a:pt x="749068" y="0"/>
                    </a:lnTo>
                    <a:cubicBezTo>
                      <a:pt x="785634" y="0"/>
                      <a:pt x="815277" y="29643"/>
                      <a:pt x="815277" y="66209"/>
                    </a:cubicBezTo>
                    <a:lnTo>
                      <a:pt x="815277" y="185511"/>
                    </a:lnTo>
                    <a:cubicBezTo>
                      <a:pt x="815277" y="222077"/>
                      <a:pt x="785634" y="251720"/>
                      <a:pt x="749068" y="251720"/>
                    </a:cubicBezTo>
                    <a:lnTo>
                      <a:pt x="66209" y="251720"/>
                    </a:lnTo>
                    <a:cubicBezTo>
                      <a:pt x="29643" y="251720"/>
                      <a:pt x="0" y="222077"/>
                      <a:pt x="0" y="185511"/>
                    </a:cubicBezTo>
                    <a:lnTo>
                      <a:pt x="0" y="66209"/>
                    </a:lnTo>
                    <a:cubicBezTo>
                      <a:pt x="0" y="29643"/>
                      <a:pt x="29643" y="0"/>
                      <a:pt x="66209" y="0"/>
                    </a:cubicBez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5277" cy="2898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198858" y="0"/>
              <a:ext cx="3103854" cy="1744880"/>
              <a:chOff x="0" y="0"/>
              <a:chExt cx="685030" cy="3851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85030" cy="385100"/>
              </a:xfrm>
              <a:custGeom>
                <a:avLst/>
                <a:gdLst/>
                <a:ahLst/>
                <a:cxnLst/>
                <a:rect l="l" t="t" r="r" b="b"/>
                <a:pathLst>
                  <a:path w="685030" h="385100">
                    <a:moveTo>
                      <a:pt x="0" y="0"/>
                    </a:moveTo>
                    <a:lnTo>
                      <a:pt x="685030" y="0"/>
                    </a:lnTo>
                    <a:lnTo>
                      <a:pt x="685030" y="385100"/>
                    </a:lnTo>
                    <a:lnTo>
                      <a:pt x="0" y="385100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685030" cy="423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4184544" cy="3489760"/>
              <a:chOff x="0" y="0"/>
              <a:chExt cx="826576" cy="6893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26576" cy="689335"/>
              </a:xfrm>
              <a:custGeom>
                <a:avLst/>
                <a:gdLst/>
                <a:ahLst/>
                <a:cxnLst/>
                <a:rect l="l" t="t" r="r" b="b"/>
                <a:pathLst>
                  <a:path w="826576" h="689335">
                    <a:moveTo>
                      <a:pt x="0" y="0"/>
                    </a:moveTo>
                    <a:lnTo>
                      <a:pt x="826576" y="0"/>
                    </a:lnTo>
                    <a:lnTo>
                      <a:pt x="826576" y="689335"/>
                    </a:lnTo>
                    <a:lnTo>
                      <a:pt x="0" y="689335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826576" cy="698860"/>
              </a:xfrm>
              <a:prstGeom prst="rect">
                <a:avLst/>
              </a:prstGeom>
            </p:spPr>
            <p:txBody>
              <a:bodyPr lIns="56759" tIns="56759" rIns="56759" bIns="56759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4016577" y="7414482"/>
            <a:ext cx="44644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 Store / Google </a:t>
            </a:r>
            <a:r>
              <a:rPr lang="en-US" sz="2100" spc="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Play: </a:t>
            </a:r>
            <a:endParaRPr lang="en-US" sz="2100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600"/>
              </a:lnSpc>
            </a:pPr>
            <a:r>
              <a:rPr lang="en-US" sz="3000" spc="2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apotheke.com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2673" y="2406250"/>
            <a:ext cx="7643971" cy="3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1"/>
              </a:lnSpc>
            </a:pPr>
            <a:r>
              <a:rPr lang="en-US" sz="252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Jetzt im App Store und Google Play erhältlich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4474" y="787547"/>
            <a:ext cx="7343140" cy="153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DEINE </a:t>
            </a:r>
            <a:r>
              <a:rPr lang="en-US" sz="5727">
                <a:solidFill>
                  <a:srgbClr val="30945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</a:t>
            </a: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OTHEKE</a:t>
            </a:r>
          </a:p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ÜBERALL DABEI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357575" y="176965"/>
            <a:ext cx="8766008" cy="9933070"/>
            <a:chOff x="0" y="0"/>
            <a:chExt cx="2308743" cy="261611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08743" cy="2616117"/>
            </a:xfrm>
            <a:custGeom>
              <a:avLst/>
              <a:gdLst/>
              <a:ahLst/>
              <a:cxnLst/>
              <a:rect l="l" t="t" r="r" b="b"/>
              <a:pathLst>
                <a:path w="2308743" h="2616117">
                  <a:moveTo>
                    <a:pt x="0" y="0"/>
                  </a:moveTo>
                  <a:lnTo>
                    <a:pt x="2308743" y="0"/>
                  </a:lnTo>
                  <a:lnTo>
                    <a:pt x="2308743" y="2616117"/>
                  </a:lnTo>
                  <a:lnTo>
                    <a:pt x="0" y="2616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308743" cy="26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507644" y="3445318"/>
            <a:ext cx="3852548" cy="3914816"/>
            <a:chOff x="0" y="0"/>
            <a:chExt cx="5136730" cy="5219754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5111369" cy="5194300"/>
            </a:xfrm>
            <a:custGeom>
              <a:avLst/>
              <a:gdLst/>
              <a:ahLst/>
              <a:cxnLst/>
              <a:rect l="l" t="t" r="r" b="b"/>
              <a:pathLst>
                <a:path w="5111369" h="5194300">
                  <a:moveTo>
                    <a:pt x="0" y="0"/>
                  </a:moveTo>
                  <a:lnTo>
                    <a:pt x="5111369" y="0"/>
                  </a:lnTo>
                  <a:lnTo>
                    <a:pt x="5111369" y="5194300"/>
                  </a:lnTo>
                  <a:lnTo>
                    <a:pt x="0" y="5194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5136769" cy="5219700"/>
            </a:xfrm>
            <a:custGeom>
              <a:avLst/>
              <a:gdLst/>
              <a:ahLst/>
              <a:cxnLst/>
              <a:rect l="l" t="t" r="r" b="b"/>
              <a:pathLst>
                <a:path w="5136769" h="5219700">
                  <a:moveTo>
                    <a:pt x="12700" y="0"/>
                  </a:moveTo>
                  <a:lnTo>
                    <a:pt x="5124069" y="0"/>
                  </a:lnTo>
                  <a:cubicBezTo>
                    <a:pt x="5131054" y="0"/>
                    <a:pt x="5136769" y="5715"/>
                    <a:pt x="5136769" y="12700"/>
                  </a:cubicBezTo>
                  <a:lnTo>
                    <a:pt x="5136769" y="5207000"/>
                  </a:lnTo>
                  <a:cubicBezTo>
                    <a:pt x="5136769" y="5213985"/>
                    <a:pt x="5131054" y="5219700"/>
                    <a:pt x="5124069" y="5219700"/>
                  </a:cubicBezTo>
                  <a:lnTo>
                    <a:pt x="12700" y="5219700"/>
                  </a:lnTo>
                  <a:cubicBezTo>
                    <a:pt x="5715" y="5219700"/>
                    <a:pt x="0" y="5213985"/>
                    <a:pt x="0" y="52070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207000"/>
                  </a:lnTo>
                  <a:lnTo>
                    <a:pt x="12700" y="5207000"/>
                  </a:lnTo>
                  <a:lnTo>
                    <a:pt x="12700" y="5194300"/>
                  </a:lnTo>
                  <a:lnTo>
                    <a:pt x="5124069" y="5194300"/>
                  </a:lnTo>
                  <a:lnTo>
                    <a:pt x="5124069" y="5207000"/>
                  </a:lnTo>
                  <a:lnTo>
                    <a:pt x="5111369" y="5207000"/>
                  </a:lnTo>
                  <a:lnTo>
                    <a:pt x="5111369" y="12700"/>
                  </a:lnTo>
                  <a:lnTo>
                    <a:pt x="5124069" y="12700"/>
                  </a:lnTo>
                  <a:lnTo>
                    <a:pt x="51240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C3006B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9464556" y="667910"/>
            <a:ext cx="856407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Jetzt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App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downloaden und </a:t>
            </a:r>
            <a:r>
              <a:rPr lang="en-US" sz="3000" spc="28">
                <a:solidFill>
                  <a:srgbClr val="E612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E-Rezept per Gesundheitskarte </a:t>
            </a:r>
            <a:r>
              <a:rPr lang="en-US" sz="3000" spc="28">
                <a:solidFill>
                  <a:srgbClr val="E6126F"/>
                </a:solidFill>
                <a:latin typeface="Montserrat"/>
                <a:ea typeface="Montserrat"/>
                <a:cs typeface="Montserrat"/>
                <a:sym typeface="Montserrat"/>
              </a:rPr>
              <a:t>zu uns schicken</a:t>
            </a:r>
          </a:p>
        </p:txBody>
      </p: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9703142" y="3345782"/>
            <a:ext cx="3154007" cy="6488098"/>
            <a:chOff x="0" y="0"/>
            <a:chExt cx="15748000" cy="32395160"/>
          </a:xfrm>
        </p:grpSpPr>
        <p:sp>
          <p:nvSpPr>
            <p:cNvPr id="38" name="Freeform 38"/>
            <p:cNvSpPr/>
            <p:nvPr/>
          </p:nvSpPr>
          <p:spPr>
            <a:xfrm>
              <a:off x="632460" y="801370"/>
              <a:ext cx="14392910" cy="31031180"/>
            </a:xfrm>
            <a:custGeom>
              <a:avLst/>
              <a:gdLst/>
              <a:ahLst/>
              <a:cxnLst/>
              <a:rect l="l" t="t" r="r" b="b"/>
              <a:pathLst>
                <a:path w="14392910" h="31031180">
                  <a:moveTo>
                    <a:pt x="13233401" y="31031180"/>
                  </a:moveTo>
                  <a:lnTo>
                    <a:pt x="1159510" y="31031180"/>
                  </a:lnTo>
                  <a:cubicBezTo>
                    <a:pt x="519430" y="31031180"/>
                    <a:pt x="0" y="30511751"/>
                    <a:pt x="0" y="29871669"/>
                  </a:cubicBezTo>
                  <a:lnTo>
                    <a:pt x="0" y="1159510"/>
                  </a:lnTo>
                  <a:cubicBezTo>
                    <a:pt x="0" y="519430"/>
                    <a:pt x="519430" y="0"/>
                    <a:pt x="1159510" y="0"/>
                  </a:cubicBezTo>
                  <a:lnTo>
                    <a:pt x="13232129" y="0"/>
                  </a:lnTo>
                  <a:cubicBezTo>
                    <a:pt x="13872210" y="0"/>
                    <a:pt x="14391640" y="519430"/>
                    <a:pt x="14391640" y="1159510"/>
                  </a:cubicBezTo>
                  <a:lnTo>
                    <a:pt x="14391640" y="29870398"/>
                  </a:lnTo>
                  <a:cubicBezTo>
                    <a:pt x="14392910" y="30511751"/>
                    <a:pt x="13873479" y="31031180"/>
                    <a:pt x="13233401" y="31031180"/>
                  </a:cubicBezTo>
                  <a:close/>
                </a:path>
              </a:pathLst>
            </a:custGeom>
            <a:blipFill>
              <a:blip r:embed="rId2"/>
              <a:stretch>
                <a:fillRect t="-212" b="-212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-5080" y="0"/>
              <a:ext cx="15748000" cy="32395161"/>
            </a:xfrm>
            <a:custGeom>
              <a:avLst/>
              <a:gdLst/>
              <a:ahLst/>
              <a:cxnLst/>
              <a:rect l="l" t="t" r="r" b="b"/>
              <a:pathLst>
                <a:path w="15748000" h="32395161">
                  <a:moveTo>
                    <a:pt x="0" y="0"/>
                  </a:moveTo>
                  <a:lnTo>
                    <a:pt x="15748000" y="0"/>
                  </a:lnTo>
                  <a:lnTo>
                    <a:pt x="15748000" y="32395161"/>
                  </a:lnTo>
                  <a:lnTo>
                    <a:pt x="0" y="3239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" r="-13"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9357574" y="445494"/>
            <a:ext cx="8477034" cy="2617320"/>
            <a:chOff x="0" y="0"/>
            <a:chExt cx="11302712" cy="3489760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1302712" cy="3489760"/>
              <a:chOff x="0" y="0"/>
              <a:chExt cx="815277" cy="25172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5277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815277" h="251720">
                    <a:moveTo>
                      <a:pt x="66209" y="0"/>
                    </a:moveTo>
                    <a:lnTo>
                      <a:pt x="749068" y="0"/>
                    </a:lnTo>
                    <a:cubicBezTo>
                      <a:pt x="785634" y="0"/>
                      <a:pt x="815277" y="29643"/>
                      <a:pt x="815277" y="66209"/>
                    </a:cubicBezTo>
                    <a:lnTo>
                      <a:pt x="815277" y="185511"/>
                    </a:lnTo>
                    <a:cubicBezTo>
                      <a:pt x="815277" y="222077"/>
                      <a:pt x="785634" y="251720"/>
                      <a:pt x="749068" y="251720"/>
                    </a:cubicBezTo>
                    <a:lnTo>
                      <a:pt x="66209" y="251720"/>
                    </a:lnTo>
                    <a:cubicBezTo>
                      <a:pt x="29643" y="251720"/>
                      <a:pt x="0" y="222077"/>
                      <a:pt x="0" y="185511"/>
                    </a:cubicBezTo>
                    <a:lnTo>
                      <a:pt x="0" y="66209"/>
                    </a:lnTo>
                    <a:cubicBezTo>
                      <a:pt x="0" y="29643"/>
                      <a:pt x="29643" y="0"/>
                      <a:pt x="66209" y="0"/>
                    </a:cubicBez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5277" cy="2898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8198858" y="0"/>
              <a:ext cx="3103854" cy="1744880"/>
              <a:chOff x="0" y="0"/>
              <a:chExt cx="685030" cy="3851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85030" cy="385100"/>
              </a:xfrm>
              <a:custGeom>
                <a:avLst/>
                <a:gdLst/>
                <a:ahLst/>
                <a:cxnLst/>
                <a:rect l="l" t="t" r="r" b="b"/>
                <a:pathLst>
                  <a:path w="685030" h="385100">
                    <a:moveTo>
                      <a:pt x="0" y="0"/>
                    </a:moveTo>
                    <a:lnTo>
                      <a:pt x="685030" y="0"/>
                    </a:lnTo>
                    <a:lnTo>
                      <a:pt x="685030" y="385100"/>
                    </a:lnTo>
                    <a:lnTo>
                      <a:pt x="0" y="385100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685030" cy="423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4184544" cy="3489760"/>
              <a:chOff x="0" y="0"/>
              <a:chExt cx="826576" cy="68933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26576" cy="689335"/>
              </a:xfrm>
              <a:custGeom>
                <a:avLst/>
                <a:gdLst/>
                <a:ahLst/>
                <a:cxnLst/>
                <a:rect l="l" t="t" r="r" b="b"/>
                <a:pathLst>
                  <a:path w="826576" h="689335">
                    <a:moveTo>
                      <a:pt x="0" y="0"/>
                    </a:moveTo>
                    <a:lnTo>
                      <a:pt x="826576" y="0"/>
                    </a:lnTo>
                    <a:lnTo>
                      <a:pt x="826576" y="689335"/>
                    </a:lnTo>
                    <a:lnTo>
                      <a:pt x="0" y="689335"/>
                    </a:lnTo>
                    <a:close/>
                  </a:path>
                </a:pathLst>
              </a:custGeom>
              <a:solidFill>
                <a:srgbClr val="C3006B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826576" cy="698860"/>
              </a:xfrm>
              <a:prstGeom prst="rect">
                <a:avLst/>
              </a:prstGeom>
            </p:spPr>
            <p:txBody>
              <a:bodyPr lIns="56759" tIns="56759" rIns="56759" bIns="56759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  <p:sp>
        <p:nvSpPr>
          <p:cNvPr id="51" name="TextBox 51"/>
          <p:cNvSpPr txBox="1"/>
          <p:nvPr/>
        </p:nvSpPr>
        <p:spPr>
          <a:xfrm>
            <a:off x="13201685" y="7420498"/>
            <a:ext cx="446446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spc="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 Store / Google </a:t>
            </a:r>
            <a:r>
              <a:rPr lang="en-US" sz="2100" spc="19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Play: </a:t>
            </a:r>
            <a:endParaRPr lang="en-US" sz="2100" spc="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600"/>
              </a:lnSpc>
            </a:pPr>
            <a:r>
              <a:rPr lang="en-US" sz="3000" spc="2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apotheke.com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57781" y="2412266"/>
            <a:ext cx="7643971" cy="3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1"/>
              </a:lnSpc>
            </a:pPr>
            <a:r>
              <a:rPr lang="en-US" sz="252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Jetzt im App Store und Google Play erhältlich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689581" y="793562"/>
            <a:ext cx="7343140" cy="153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DEINE </a:t>
            </a:r>
            <a:r>
              <a:rPr lang="en-US" sz="5727">
                <a:solidFill>
                  <a:srgbClr val="30945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</a:t>
            </a: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OTHEKE</a:t>
            </a:r>
          </a:p>
          <a:p>
            <a:pPr algn="l">
              <a:lnSpc>
                <a:spcPts val="5956"/>
              </a:lnSpc>
            </a:pPr>
            <a:r>
              <a:rPr lang="en-US" sz="572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ÜBERALL DABEI</a:t>
            </a:r>
          </a:p>
        </p:txBody>
      </p:sp>
    </p:spTree>
    <p:extLst>
      <p:ext uri="{BB962C8B-B14F-4D97-AF65-F5344CB8AC3E}">
        <p14:creationId xmlns:p14="http://schemas.microsoft.com/office/powerpoint/2010/main" val="87720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Benutzerdefiniert</PresentationFormat>
  <Paragraphs>51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Montserrat</vt:lpstr>
      <vt:lpstr>Calibri</vt:lpstr>
      <vt:lpstr>Montserrat Bold</vt:lpstr>
      <vt:lpstr>Montserrat Semi-Bold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HV-Schild_QR Code_App und E-Rezept_CardLink.pptx</dc:title>
  <cp:lastModifiedBy>Mindner, Pauline</cp:lastModifiedBy>
  <cp:revision>5</cp:revision>
  <dcterms:created xsi:type="dcterms:W3CDTF">2006-08-16T00:00:00Z</dcterms:created>
  <dcterms:modified xsi:type="dcterms:W3CDTF">2024-08-21T12:51:41Z</dcterms:modified>
  <dc:identifier>DAGOSOckGbQ</dc:identifier>
</cp:coreProperties>
</file>