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0" r:id="rId2"/>
  </p:sldIdLst>
  <p:sldSz cx="13823950" cy="50260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er Adrian" initials="LA" lastIdx="1" clrIdx="0">
    <p:extLst>
      <p:ext uri="{19B8F6BF-5375-455C-9EA6-DF929625EA0E}">
        <p15:presenceInfo xmlns:p15="http://schemas.microsoft.com/office/powerpoint/2012/main" userId="S::Adrian.Lier@mckesson.eu::72d2512e-889a-4642-b302-e088a53a297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26"/>
    <a:srgbClr val="43C2C5"/>
    <a:srgbClr val="DAE3F3"/>
    <a:srgbClr val="575755"/>
    <a:srgbClr val="4472C4"/>
    <a:srgbClr val="E6E6E6"/>
    <a:srgbClr val="E5007C"/>
    <a:srgbClr val="76B6B6"/>
    <a:srgbClr val="7E8591"/>
    <a:srgbClr val="BED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B1FA18-7D21-4A0A-87E7-287D018E02E2}" v="1" dt="2023-06-20T06:50:25.5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82" y="10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rschnagl, Karin" userId="2eb556f4-c7a1-4dd3-9eac-912c29224c2d" providerId="ADAL" clId="{E5B1FA18-7D21-4A0A-87E7-287D018E02E2}"/>
    <pc:docChg chg="custSel modSld">
      <pc:chgData name="Hirschnagl, Karin" userId="2eb556f4-c7a1-4dd3-9eac-912c29224c2d" providerId="ADAL" clId="{E5B1FA18-7D21-4A0A-87E7-287D018E02E2}" dt="2023-06-20T11:47:40.474" v="8" actId="478"/>
      <pc:docMkLst>
        <pc:docMk/>
      </pc:docMkLst>
      <pc:sldChg chg="addSp delSp modSp mod">
        <pc:chgData name="Hirschnagl, Karin" userId="2eb556f4-c7a1-4dd3-9eac-912c29224c2d" providerId="ADAL" clId="{E5B1FA18-7D21-4A0A-87E7-287D018E02E2}" dt="2023-06-20T11:47:40.474" v="8" actId="478"/>
        <pc:sldMkLst>
          <pc:docMk/>
          <pc:sldMk cId="460602471" sldId="270"/>
        </pc:sldMkLst>
        <pc:picChg chg="add del mod modCrop">
          <ac:chgData name="Hirschnagl, Karin" userId="2eb556f4-c7a1-4dd3-9eac-912c29224c2d" providerId="ADAL" clId="{E5B1FA18-7D21-4A0A-87E7-287D018E02E2}" dt="2023-06-20T11:47:40.474" v="8" actId="478"/>
          <ac:picMkLst>
            <pc:docMk/>
            <pc:sldMk cId="460602471" sldId="270"/>
            <ac:picMk id="3" creationId="{582E06F1-3FE8-443D-85FF-D60FB647F1EF}"/>
          </ac:picMkLst>
        </pc:picChg>
      </pc:sldChg>
    </pc:docChg>
  </pc:docChgLst>
  <pc:docChgLst>
    <pc:chgData name="Hirschnagl Karin" userId="6cd04238-501e-4d64-bc0d-67394ee06631" providerId="ADAL" clId="{9D7A3586-1E53-4AD6-AB89-7304007E4452}"/>
    <pc:docChg chg="custSel addSld delSld modSld sldOrd">
      <pc:chgData name="Hirschnagl Karin" userId="6cd04238-501e-4d64-bc0d-67394ee06631" providerId="ADAL" clId="{9D7A3586-1E53-4AD6-AB89-7304007E4452}" dt="2022-08-10T12:13:40.579" v="47" actId="47"/>
      <pc:docMkLst>
        <pc:docMk/>
      </pc:docMkLst>
      <pc:sldChg chg="del">
        <pc:chgData name="Hirschnagl Karin" userId="6cd04238-501e-4d64-bc0d-67394ee06631" providerId="ADAL" clId="{9D7A3586-1E53-4AD6-AB89-7304007E4452}" dt="2021-10-08T07:37:48.284" v="0" actId="47"/>
        <pc:sldMkLst>
          <pc:docMk/>
          <pc:sldMk cId="628013737" sldId="261"/>
        </pc:sldMkLst>
      </pc:sldChg>
      <pc:sldChg chg="del">
        <pc:chgData name="Hirschnagl Karin" userId="6cd04238-501e-4d64-bc0d-67394ee06631" providerId="ADAL" clId="{9D7A3586-1E53-4AD6-AB89-7304007E4452}" dt="2021-10-08T07:37:48.284" v="0" actId="47"/>
        <pc:sldMkLst>
          <pc:docMk/>
          <pc:sldMk cId="3597128872" sldId="265"/>
        </pc:sldMkLst>
      </pc:sldChg>
      <pc:sldChg chg="del">
        <pc:chgData name="Hirschnagl Karin" userId="6cd04238-501e-4d64-bc0d-67394ee06631" providerId="ADAL" clId="{9D7A3586-1E53-4AD6-AB89-7304007E4452}" dt="2021-10-08T07:37:48.284" v="0" actId="47"/>
        <pc:sldMkLst>
          <pc:docMk/>
          <pc:sldMk cId="3023350774" sldId="266"/>
        </pc:sldMkLst>
      </pc:sldChg>
      <pc:sldChg chg="del">
        <pc:chgData name="Hirschnagl Karin" userId="6cd04238-501e-4d64-bc0d-67394ee06631" providerId="ADAL" clId="{9D7A3586-1E53-4AD6-AB89-7304007E4452}" dt="2021-10-08T07:37:48.284" v="0" actId="47"/>
        <pc:sldMkLst>
          <pc:docMk/>
          <pc:sldMk cId="781813584" sldId="267"/>
        </pc:sldMkLst>
      </pc:sldChg>
      <pc:sldChg chg="del">
        <pc:chgData name="Hirschnagl Karin" userId="6cd04238-501e-4d64-bc0d-67394ee06631" providerId="ADAL" clId="{9D7A3586-1E53-4AD6-AB89-7304007E4452}" dt="2021-10-08T07:37:48.284" v="0" actId="47"/>
        <pc:sldMkLst>
          <pc:docMk/>
          <pc:sldMk cId="175863223" sldId="268"/>
        </pc:sldMkLst>
      </pc:sldChg>
      <pc:sldChg chg="add del">
        <pc:chgData name="Hirschnagl Karin" userId="6cd04238-501e-4d64-bc0d-67394ee06631" providerId="ADAL" clId="{9D7A3586-1E53-4AD6-AB89-7304007E4452}" dt="2021-10-08T07:38:07.325" v="2" actId="47"/>
        <pc:sldMkLst>
          <pc:docMk/>
          <pc:sldMk cId="3413980808" sldId="268"/>
        </pc:sldMkLst>
      </pc:sldChg>
      <pc:sldChg chg="addSp delSp modSp del mod ord">
        <pc:chgData name="Hirschnagl Karin" userId="6cd04238-501e-4d64-bc0d-67394ee06631" providerId="ADAL" clId="{9D7A3586-1E53-4AD6-AB89-7304007E4452}" dt="2022-05-19T13:43:22.444" v="44" actId="47"/>
        <pc:sldMkLst>
          <pc:docMk/>
          <pc:sldMk cId="369177516" sldId="269"/>
        </pc:sldMkLst>
        <pc:picChg chg="add mod">
          <ac:chgData name="Hirschnagl Karin" userId="6cd04238-501e-4d64-bc0d-67394ee06631" providerId="ADAL" clId="{9D7A3586-1E53-4AD6-AB89-7304007E4452}" dt="2021-10-08T07:42:52.826" v="8" actId="14100"/>
          <ac:picMkLst>
            <pc:docMk/>
            <pc:sldMk cId="369177516" sldId="269"/>
            <ac:picMk id="5" creationId="{ECE5B7B4-2D51-444F-966D-740A3F8FD501}"/>
          </ac:picMkLst>
        </pc:picChg>
        <pc:picChg chg="del">
          <ac:chgData name="Hirschnagl Karin" userId="6cd04238-501e-4d64-bc0d-67394ee06631" providerId="ADAL" clId="{9D7A3586-1E53-4AD6-AB89-7304007E4452}" dt="2021-10-08T07:38:11.622" v="3" actId="478"/>
          <ac:picMkLst>
            <pc:docMk/>
            <pc:sldMk cId="369177516" sldId="269"/>
            <ac:picMk id="6" creationId="{B56AC66C-EA42-4E7D-8CC3-526A28E07679}"/>
          </ac:picMkLst>
        </pc:picChg>
        <pc:picChg chg="del">
          <ac:chgData name="Hirschnagl Karin" userId="6cd04238-501e-4d64-bc0d-67394ee06631" providerId="ADAL" clId="{9D7A3586-1E53-4AD6-AB89-7304007E4452}" dt="2021-10-08T07:38:12.944" v="4" actId="478"/>
          <ac:picMkLst>
            <pc:docMk/>
            <pc:sldMk cId="369177516" sldId="269"/>
            <ac:picMk id="7" creationId="{D6A01B23-CFA3-4034-952B-7011A2B7973F}"/>
          </ac:picMkLst>
        </pc:picChg>
      </pc:sldChg>
      <pc:sldChg chg="addSp delSp modSp add">
        <pc:chgData name="Hirschnagl Karin" userId="6cd04238-501e-4d64-bc0d-67394ee06631" providerId="ADAL" clId="{9D7A3586-1E53-4AD6-AB89-7304007E4452}" dt="2022-05-19T13:43:23.775" v="45" actId="478"/>
        <pc:sldMkLst>
          <pc:docMk/>
          <pc:sldMk cId="460602471" sldId="270"/>
        </pc:sldMkLst>
        <pc:picChg chg="del">
          <ac:chgData name="Hirschnagl Karin" userId="6cd04238-501e-4d64-bc0d-67394ee06631" providerId="ADAL" clId="{9D7A3586-1E53-4AD6-AB89-7304007E4452}" dt="2021-10-08T07:43:03.583" v="14" actId="478"/>
          <ac:picMkLst>
            <pc:docMk/>
            <pc:sldMk cId="460602471" sldId="270"/>
            <ac:picMk id="5" creationId="{ECE5B7B4-2D51-444F-966D-740A3F8FD501}"/>
          </ac:picMkLst>
        </pc:picChg>
        <pc:picChg chg="add del mod">
          <ac:chgData name="Hirschnagl Karin" userId="6cd04238-501e-4d64-bc0d-67394ee06631" providerId="ADAL" clId="{9D7A3586-1E53-4AD6-AB89-7304007E4452}" dt="2022-05-19T13:43:23.775" v="45" actId="478"/>
          <ac:picMkLst>
            <pc:docMk/>
            <pc:sldMk cId="460602471" sldId="270"/>
            <ac:picMk id="4098" creationId="{E160D29E-039B-4875-BE5B-EC25F5C4F0D8}"/>
          </ac:picMkLst>
        </pc:picChg>
      </pc:sldChg>
      <pc:sldChg chg="add del">
        <pc:chgData name="Hirschnagl Karin" userId="6cd04238-501e-4d64-bc0d-67394ee06631" providerId="ADAL" clId="{9D7A3586-1E53-4AD6-AB89-7304007E4452}" dt="2022-08-10T12:13:40.579" v="47" actId="47"/>
        <pc:sldMkLst>
          <pc:docMk/>
          <pc:sldMk cId="209133443" sldId="271"/>
        </pc:sldMkLst>
      </pc:sldChg>
      <pc:sldChg chg="addSp delSp modSp add del">
        <pc:chgData name="Hirschnagl Karin" userId="6cd04238-501e-4d64-bc0d-67394ee06631" providerId="ADAL" clId="{9D7A3586-1E53-4AD6-AB89-7304007E4452}" dt="2022-05-19T13:43:21.426" v="42" actId="47"/>
        <pc:sldMkLst>
          <pc:docMk/>
          <pc:sldMk cId="2589709614" sldId="271"/>
        </pc:sldMkLst>
        <pc:picChg chg="del">
          <ac:chgData name="Hirschnagl Karin" userId="6cd04238-501e-4d64-bc0d-67394ee06631" providerId="ADAL" clId="{9D7A3586-1E53-4AD6-AB89-7304007E4452}" dt="2021-10-08T07:43:02.161" v="13" actId="478"/>
          <ac:picMkLst>
            <pc:docMk/>
            <pc:sldMk cId="2589709614" sldId="271"/>
            <ac:picMk id="5" creationId="{ECE5B7B4-2D51-444F-966D-740A3F8FD501}"/>
          </ac:picMkLst>
        </pc:picChg>
        <pc:picChg chg="add mod">
          <ac:chgData name="Hirschnagl Karin" userId="6cd04238-501e-4d64-bc0d-67394ee06631" providerId="ADAL" clId="{9D7A3586-1E53-4AD6-AB89-7304007E4452}" dt="2021-10-08T07:46:31.631" v="36" actId="1076"/>
          <ac:picMkLst>
            <pc:docMk/>
            <pc:sldMk cId="2589709614" sldId="271"/>
            <ac:picMk id="3074" creationId="{4B1E70FE-DCB5-4316-A596-1261F4F9D143}"/>
          </ac:picMkLst>
        </pc:picChg>
      </pc:sldChg>
      <pc:sldChg chg="addSp delSp modSp add del">
        <pc:chgData name="Hirschnagl Karin" userId="6cd04238-501e-4d64-bc0d-67394ee06631" providerId="ADAL" clId="{9D7A3586-1E53-4AD6-AB89-7304007E4452}" dt="2022-05-19T13:43:21.942" v="43" actId="47"/>
        <pc:sldMkLst>
          <pc:docMk/>
          <pc:sldMk cId="4142509331" sldId="272"/>
        </pc:sldMkLst>
        <pc:picChg chg="del">
          <ac:chgData name="Hirschnagl Karin" userId="6cd04238-501e-4d64-bc0d-67394ee06631" providerId="ADAL" clId="{9D7A3586-1E53-4AD6-AB89-7304007E4452}" dt="2021-10-08T07:42:59.985" v="12" actId="478"/>
          <ac:picMkLst>
            <pc:docMk/>
            <pc:sldMk cId="4142509331" sldId="272"/>
            <ac:picMk id="5" creationId="{ECE5B7B4-2D51-444F-966D-740A3F8FD501}"/>
          </ac:picMkLst>
        </pc:picChg>
        <pc:picChg chg="add mod">
          <ac:chgData name="Hirschnagl Karin" userId="6cd04238-501e-4d64-bc0d-67394ee06631" providerId="ADAL" clId="{9D7A3586-1E53-4AD6-AB89-7304007E4452}" dt="2021-10-08T14:13:01.404" v="41" actId="14100"/>
          <ac:picMkLst>
            <pc:docMk/>
            <pc:sldMk cId="4142509331" sldId="272"/>
            <ac:picMk id="2050" creationId="{14ECE44E-976E-4D37-BF9D-5D9E7A1E52E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994" y="822547"/>
            <a:ext cx="10367963" cy="1749801"/>
          </a:xfrm>
        </p:spPr>
        <p:txBody>
          <a:bodyPr anchor="b"/>
          <a:lstStyle>
            <a:lvl1pPr algn="ctr">
              <a:defRPr sz="439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994" y="2639827"/>
            <a:ext cx="10367963" cy="1213459"/>
          </a:xfrm>
        </p:spPr>
        <p:txBody>
          <a:bodyPr/>
          <a:lstStyle>
            <a:lvl1pPr marL="0" indent="0" algn="ctr">
              <a:buNone/>
              <a:defRPr sz="1759"/>
            </a:lvl1pPr>
            <a:lvl2pPr marL="335082" indent="0" algn="ctr">
              <a:buNone/>
              <a:defRPr sz="1466"/>
            </a:lvl2pPr>
            <a:lvl3pPr marL="670164" indent="0" algn="ctr">
              <a:buNone/>
              <a:defRPr sz="1319"/>
            </a:lvl3pPr>
            <a:lvl4pPr marL="1005246" indent="0" algn="ctr">
              <a:buNone/>
              <a:defRPr sz="1173"/>
            </a:lvl4pPr>
            <a:lvl5pPr marL="1340328" indent="0" algn="ctr">
              <a:buNone/>
              <a:defRPr sz="1173"/>
            </a:lvl5pPr>
            <a:lvl6pPr marL="1675409" indent="0" algn="ctr">
              <a:buNone/>
              <a:defRPr sz="1173"/>
            </a:lvl6pPr>
            <a:lvl7pPr marL="2010491" indent="0" algn="ctr">
              <a:buNone/>
              <a:defRPr sz="1173"/>
            </a:lvl7pPr>
            <a:lvl8pPr marL="2345573" indent="0" algn="ctr">
              <a:buNone/>
              <a:defRPr sz="1173"/>
            </a:lvl8pPr>
            <a:lvl9pPr marL="2680655" indent="0" algn="ctr">
              <a:buNone/>
              <a:defRPr sz="1173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2E17-E680-4404-BFC8-1D4E6E7289F5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B363-0A8F-468A-AADA-DF354C8086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9999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2E17-E680-4404-BFC8-1D4E6E7289F5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B363-0A8F-468A-AADA-DF354C8086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87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92764" y="267589"/>
            <a:ext cx="2980789" cy="425932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0397" y="267589"/>
            <a:ext cx="8769568" cy="425932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2E17-E680-4404-BFC8-1D4E6E7289F5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B363-0A8F-468A-AADA-DF354C8086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317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2E17-E680-4404-BFC8-1D4E6E7289F5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B363-0A8F-468A-AADA-DF354C8086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7149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197" y="1253017"/>
            <a:ext cx="11923157" cy="2090686"/>
          </a:xfrm>
        </p:spPr>
        <p:txBody>
          <a:bodyPr anchor="b"/>
          <a:lstStyle>
            <a:lvl1pPr>
              <a:defRPr sz="439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3197" y="3363482"/>
            <a:ext cx="11923157" cy="1099443"/>
          </a:xfrm>
        </p:spPr>
        <p:txBody>
          <a:bodyPr/>
          <a:lstStyle>
            <a:lvl1pPr marL="0" indent="0">
              <a:buNone/>
              <a:defRPr sz="1759">
                <a:solidFill>
                  <a:schemeClr val="tx1">
                    <a:tint val="75000"/>
                  </a:schemeClr>
                </a:solidFill>
              </a:defRPr>
            </a:lvl1pPr>
            <a:lvl2pPr marL="335082" indent="0">
              <a:buNone/>
              <a:defRPr sz="1466">
                <a:solidFill>
                  <a:schemeClr val="tx1">
                    <a:tint val="75000"/>
                  </a:schemeClr>
                </a:solidFill>
              </a:defRPr>
            </a:lvl2pPr>
            <a:lvl3pPr marL="670164" indent="0">
              <a:buNone/>
              <a:defRPr sz="1319">
                <a:solidFill>
                  <a:schemeClr val="tx1">
                    <a:tint val="75000"/>
                  </a:schemeClr>
                </a:solidFill>
              </a:defRPr>
            </a:lvl3pPr>
            <a:lvl4pPr marL="1005246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4pPr>
            <a:lvl5pPr marL="1340328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5pPr>
            <a:lvl6pPr marL="1675409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6pPr>
            <a:lvl7pPr marL="2010491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7pPr>
            <a:lvl8pPr marL="2345573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8pPr>
            <a:lvl9pPr marL="2680655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2E17-E680-4404-BFC8-1D4E6E7289F5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B363-0A8F-468A-AADA-DF354C8086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9959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0396" y="1337946"/>
            <a:ext cx="5875179" cy="318896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8375" y="1337946"/>
            <a:ext cx="5875179" cy="318896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2E17-E680-4404-BFC8-1D4E6E7289F5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B363-0A8F-468A-AADA-DF354C8086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9959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197" y="267590"/>
            <a:ext cx="11923157" cy="97146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2198" y="1232074"/>
            <a:ext cx="5848178" cy="603821"/>
          </a:xfrm>
        </p:spPr>
        <p:txBody>
          <a:bodyPr anchor="b"/>
          <a:lstStyle>
            <a:lvl1pPr marL="0" indent="0">
              <a:buNone/>
              <a:defRPr sz="1759" b="1"/>
            </a:lvl1pPr>
            <a:lvl2pPr marL="335082" indent="0">
              <a:buNone/>
              <a:defRPr sz="1466" b="1"/>
            </a:lvl2pPr>
            <a:lvl3pPr marL="670164" indent="0">
              <a:buNone/>
              <a:defRPr sz="1319" b="1"/>
            </a:lvl3pPr>
            <a:lvl4pPr marL="1005246" indent="0">
              <a:buNone/>
              <a:defRPr sz="1173" b="1"/>
            </a:lvl4pPr>
            <a:lvl5pPr marL="1340328" indent="0">
              <a:buNone/>
              <a:defRPr sz="1173" b="1"/>
            </a:lvl5pPr>
            <a:lvl6pPr marL="1675409" indent="0">
              <a:buNone/>
              <a:defRPr sz="1173" b="1"/>
            </a:lvl6pPr>
            <a:lvl7pPr marL="2010491" indent="0">
              <a:buNone/>
              <a:defRPr sz="1173" b="1"/>
            </a:lvl7pPr>
            <a:lvl8pPr marL="2345573" indent="0">
              <a:buNone/>
              <a:defRPr sz="1173" b="1"/>
            </a:lvl8pPr>
            <a:lvl9pPr marL="2680655" indent="0">
              <a:buNone/>
              <a:defRPr sz="117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52198" y="1835895"/>
            <a:ext cx="5848178" cy="27003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98375" y="1232074"/>
            <a:ext cx="5876979" cy="603821"/>
          </a:xfrm>
        </p:spPr>
        <p:txBody>
          <a:bodyPr anchor="b"/>
          <a:lstStyle>
            <a:lvl1pPr marL="0" indent="0">
              <a:buNone/>
              <a:defRPr sz="1759" b="1"/>
            </a:lvl1pPr>
            <a:lvl2pPr marL="335082" indent="0">
              <a:buNone/>
              <a:defRPr sz="1466" b="1"/>
            </a:lvl2pPr>
            <a:lvl3pPr marL="670164" indent="0">
              <a:buNone/>
              <a:defRPr sz="1319" b="1"/>
            </a:lvl3pPr>
            <a:lvl4pPr marL="1005246" indent="0">
              <a:buNone/>
              <a:defRPr sz="1173" b="1"/>
            </a:lvl4pPr>
            <a:lvl5pPr marL="1340328" indent="0">
              <a:buNone/>
              <a:defRPr sz="1173" b="1"/>
            </a:lvl5pPr>
            <a:lvl6pPr marL="1675409" indent="0">
              <a:buNone/>
              <a:defRPr sz="1173" b="1"/>
            </a:lvl6pPr>
            <a:lvl7pPr marL="2010491" indent="0">
              <a:buNone/>
              <a:defRPr sz="1173" b="1"/>
            </a:lvl7pPr>
            <a:lvl8pPr marL="2345573" indent="0">
              <a:buNone/>
              <a:defRPr sz="1173" b="1"/>
            </a:lvl8pPr>
            <a:lvl9pPr marL="2680655" indent="0">
              <a:buNone/>
              <a:defRPr sz="117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98375" y="1835895"/>
            <a:ext cx="5876979" cy="27003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2E17-E680-4404-BFC8-1D4E6E7289F5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B363-0A8F-468A-AADA-DF354C8086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6492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2E17-E680-4404-BFC8-1D4E6E7289F5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B363-0A8F-468A-AADA-DF354C8086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4401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2E17-E680-4404-BFC8-1D4E6E7289F5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B363-0A8F-468A-AADA-DF354C8086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6117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198" y="335068"/>
            <a:ext cx="4458583" cy="1172739"/>
          </a:xfrm>
        </p:spPr>
        <p:txBody>
          <a:bodyPr anchor="b"/>
          <a:lstStyle>
            <a:lvl1pPr>
              <a:defRPr sz="23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6979" y="723655"/>
            <a:ext cx="6998375" cy="3571735"/>
          </a:xfrm>
        </p:spPr>
        <p:txBody>
          <a:bodyPr/>
          <a:lstStyle>
            <a:lvl1pPr>
              <a:defRPr sz="2345"/>
            </a:lvl1pPr>
            <a:lvl2pPr>
              <a:defRPr sz="2052"/>
            </a:lvl2pPr>
            <a:lvl3pPr>
              <a:defRPr sz="1759"/>
            </a:lvl3pPr>
            <a:lvl4pPr>
              <a:defRPr sz="1466"/>
            </a:lvl4pPr>
            <a:lvl5pPr>
              <a:defRPr sz="1466"/>
            </a:lvl5pPr>
            <a:lvl6pPr>
              <a:defRPr sz="1466"/>
            </a:lvl6pPr>
            <a:lvl7pPr>
              <a:defRPr sz="1466"/>
            </a:lvl7pPr>
            <a:lvl8pPr>
              <a:defRPr sz="1466"/>
            </a:lvl8pPr>
            <a:lvl9pPr>
              <a:defRPr sz="1466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2198" y="1507807"/>
            <a:ext cx="4458583" cy="2793400"/>
          </a:xfrm>
        </p:spPr>
        <p:txBody>
          <a:bodyPr/>
          <a:lstStyle>
            <a:lvl1pPr marL="0" indent="0">
              <a:buNone/>
              <a:defRPr sz="1173"/>
            </a:lvl1pPr>
            <a:lvl2pPr marL="335082" indent="0">
              <a:buNone/>
              <a:defRPr sz="1026"/>
            </a:lvl2pPr>
            <a:lvl3pPr marL="670164" indent="0">
              <a:buNone/>
              <a:defRPr sz="879"/>
            </a:lvl3pPr>
            <a:lvl4pPr marL="1005246" indent="0">
              <a:buNone/>
              <a:defRPr sz="733"/>
            </a:lvl4pPr>
            <a:lvl5pPr marL="1340328" indent="0">
              <a:buNone/>
              <a:defRPr sz="733"/>
            </a:lvl5pPr>
            <a:lvl6pPr marL="1675409" indent="0">
              <a:buNone/>
              <a:defRPr sz="733"/>
            </a:lvl6pPr>
            <a:lvl7pPr marL="2010491" indent="0">
              <a:buNone/>
              <a:defRPr sz="733"/>
            </a:lvl7pPr>
            <a:lvl8pPr marL="2345573" indent="0">
              <a:buNone/>
              <a:defRPr sz="733"/>
            </a:lvl8pPr>
            <a:lvl9pPr marL="2680655" indent="0">
              <a:buNone/>
              <a:defRPr sz="733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2E17-E680-4404-BFC8-1D4E6E7289F5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B363-0A8F-468A-AADA-DF354C8086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0976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198" y="335068"/>
            <a:ext cx="4458583" cy="1172739"/>
          </a:xfrm>
        </p:spPr>
        <p:txBody>
          <a:bodyPr anchor="b"/>
          <a:lstStyle>
            <a:lvl1pPr>
              <a:defRPr sz="23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76979" y="723655"/>
            <a:ext cx="6998375" cy="3571735"/>
          </a:xfrm>
        </p:spPr>
        <p:txBody>
          <a:bodyPr anchor="t"/>
          <a:lstStyle>
            <a:lvl1pPr marL="0" indent="0">
              <a:buNone/>
              <a:defRPr sz="2345"/>
            </a:lvl1pPr>
            <a:lvl2pPr marL="335082" indent="0">
              <a:buNone/>
              <a:defRPr sz="2052"/>
            </a:lvl2pPr>
            <a:lvl3pPr marL="670164" indent="0">
              <a:buNone/>
              <a:defRPr sz="1759"/>
            </a:lvl3pPr>
            <a:lvl4pPr marL="1005246" indent="0">
              <a:buNone/>
              <a:defRPr sz="1466"/>
            </a:lvl4pPr>
            <a:lvl5pPr marL="1340328" indent="0">
              <a:buNone/>
              <a:defRPr sz="1466"/>
            </a:lvl5pPr>
            <a:lvl6pPr marL="1675409" indent="0">
              <a:buNone/>
              <a:defRPr sz="1466"/>
            </a:lvl6pPr>
            <a:lvl7pPr marL="2010491" indent="0">
              <a:buNone/>
              <a:defRPr sz="1466"/>
            </a:lvl7pPr>
            <a:lvl8pPr marL="2345573" indent="0">
              <a:buNone/>
              <a:defRPr sz="1466"/>
            </a:lvl8pPr>
            <a:lvl9pPr marL="2680655" indent="0">
              <a:buNone/>
              <a:defRPr sz="1466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2198" y="1507807"/>
            <a:ext cx="4458583" cy="2793400"/>
          </a:xfrm>
        </p:spPr>
        <p:txBody>
          <a:bodyPr/>
          <a:lstStyle>
            <a:lvl1pPr marL="0" indent="0">
              <a:buNone/>
              <a:defRPr sz="1173"/>
            </a:lvl1pPr>
            <a:lvl2pPr marL="335082" indent="0">
              <a:buNone/>
              <a:defRPr sz="1026"/>
            </a:lvl2pPr>
            <a:lvl3pPr marL="670164" indent="0">
              <a:buNone/>
              <a:defRPr sz="879"/>
            </a:lvl3pPr>
            <a:lvl4pPr marL="1005246" indent="0">
              <a:buNone/>
              <a:defRPr sz="733"/>
            </a:lvl4pPr>
            <a:lvl5pPr marL="1340328" indent="0">
              <a:buNone/>
              <a:defRPr sz="733"/>
            </a:lvl5pPr>
            <a:lvl6pPr marL="1675409" indent="0">
              <a:buNone/>
              <a:defRPr sz="733"/>
            </a:lvl6pPr>
            <a:lvl7pPr marL="2010491" indent="0">
              <a:buNone/>
              <a:defRPr sz="733"/>
            </a:lvl7pPr>
            <a:lvl8pPr marL="2345573" indent="0">
              <a:buNone/>
              <a:defRPr sz="733"/>
            </a:lvl8pPr>
            <a:lvl9pPr marL="2680655" indent="0">
              <a:buNone/>
              <a:defRPr sz="733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2E17-E680-4404-BFC8-1D4E6E7289F5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B363-0A8F-468A-AADA-DF354C8086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5890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50397" y="267590"/>
            <a:ext cx="11923157" cy="9714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0397" y="1337946"/>
            <a:ext cx="11923157" cy="3188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0396" y="4658381"/>
            <a:ext cx="3110389" cy="2675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32E17-E680-4404-BFC8-1D4E6E7289F5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9184" y="4658381"/>
            <a:ext cx="4665583" cy="2675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763165" y="4658381"/>
            <a:ext cx="3110389" cy="2675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2B363-0A8F-468A-AADA-DF354C808619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4DB744A-C2BC-4DE8-B493-D260C0FEA17B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" y="4936673"/>
            <a:ext cx="977398" cy="90153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de-DE" sz="586">
                <a:solidFill>
                  <a:srgbClr val="000000"/>
                </a:solidFill>
                <a:latin typeface="Calibri" panose="020F0502020204030204" pitchFamily="34" charset="0"/>
              </a:rPr>
              <a:t>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883396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0164" rtl="0" eaLnBrk="1" latinLnBrk="0" hangingPunct="1">
        <a:lnSpc>
          <a:spcPct val="90000"/>
        </a:lnSpc>
        <a:spcBef>
          <a:spcPct val="0"/>
        </a:spcBef>
        <a:buNone/>
        <a:defRPr sz="32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7541" indent="-167541" algn="l" defTabSz="670164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052" kern="1200">
          <a:solidFill>
            <a:schemeClr val="tx1"/>
          </a:solidFill>
          <a:latin typeface="+mn-lt"/>
          <a:ea typeface="+mn-ea"/>
          <a:cs typeface="+mn-cs"/>
        </a:defRPr>
      </a:lvl1pPr>
      <a:lvl2pPr marL="502623" indent="-167541" algn="l" defTabSz="670164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759" kern="1200">
          <a:solidFill>
            <a:schemeClr val="tx1"/>
          </a:solidFill>
          <a:latin typeface="+mn-lt"/>
          <a:ea typeface="+mn-ea"/>
          <a:cs typeface="+mn-cs"/>
        </a:defRPr>
      </a:lvl2pPr>
      <a:lvl3pPr marL="837705" indent="-167541" algn="l" defTabSz="670164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466" kern="1200">
          <a:solidFill>
            <a:schemeClr val="tx1"/>
          </a:solidFill>
          <a:latin typeface="+mn-lt"/>
          <a:ea typeface="+mn-ea"/>
          <a:cs typeface="+mn-cs"/>
        </a:defRPr>
      </a:lvl3pPr>
      <a:lvl4pPr marL="1172787" indent="-167541" algn="l" defTabSz="670164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9" kern="1200">
          <a:solidFill>
            <a:schemeClr val="tx1"/>
          </a:solidFill>
          <a:latin typeface="+mn-lt"/>
          <a:ea typeface="+mn-ea"/>
          <a:cs typeface="+mn-cs"/>
        </a:defRPr>
      </a:lvl4pPr>
      <a:lvl5pPr marL="1507868" indent="-167541" algn="l" defTabSz="670164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9" kern="1200">
          <a:solidFill>
            <a:schemeClr val="tx1"/>
          </a:solidFill>
          <a:latin typeface="+mn-lt"/>
          <a:ea typeface="+mn-ea"/>
          <a:cs typeface="+mn-cs"/>
        </a:defRPr>
      </a:lvl5pPr>
      <a:lvl6pPr marL="1842950" indent="-167541" algn="l" defTabSz="670164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9" kern="1200">
          <a:solidFill>
            <a:schemeClr val="tx1"/>
          </a:solidFill>
          <a:latin typeface="+mn-lt"/>
          <a:ea typeface="+mn-ea"/>
          <a:cs typeface="+mn-cs"/>
        </a:defRPr>
      </a:lvl6pPr>
      <a:lvl7pPr marL="2178032" indent="-167541" algn="l" defTabSz="670164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9" kern="1200">
          <a:solidFill>
            <a:schemeClr val="tx1"/>
          </a:solidFill>
          <a:latin typeface="+mn-lt"/>
          <a:ea typeface="+mn-ea"/>
          <a:cs typeface="+mn-cs"/>
        </a:defRPr>
      </a:lvl7pPr>
      <a:lvl8pPr marL="2513114" indent="-167541" algn="l" defTabSz="670164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9" kern="1200">
          <a:solidFill>
            <a:schemeClr val="tx1"/>
          </a:solidFill>
          <a:latin typeface="+mn-lt"/>
          <a:ea typeface="+mn-ea"/>
          <a:cs typeface="+mn-cs"/>
        </a:defRPr>
      </a:lvl8pPr>
      <a:lvl9pPr marL="2848196" indent="-167541" algn="l" defTabSz="670164" rtl="0" eaLnBrk="1" latinLnBrk="0" hangingPunct="1">
        <a:lnSpc>
          <a:spcPct val="90000"/>
        </a:lnSpc>
        <a:spcBef>
          <a:spcPts val="366"/>
        </a:spcBef>
        <a:buFont typeface="Arial" panose="020B0604020202020204" pitchFamily="34" charset="0"/>
        <a:buChar char="•"/>
        <a:defRPr sz="13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0164" rtl="0" eaLnBrk="1" latinLnBrk="0" hangingPunct="1">
        <a:defRPr sz="1319" kern="1200">
          <a:solidFill>
            <a:schemeClr val="tx1"/>
          </a:solidFill>
          <a:latin typeface="+mn-lt"/>
          <a:ea typeface="+mn-ea"/>
          <a:cs typeface="+mn-cs"/>
        </a:defRPr>
      </a:lvl1pPr>
      <a:lvl2pPr marL="335082" algn="l" defTabSz="670164" rtl="0" eaLnBrk="1" latinLnBrk="0" hangingPunct="1">
        <a:defRPr sz="1319" kern="1200">
          <a:solidFill>
            <a:schemeClr val="tx1"/>
          </a:solidFill>
          <a:latin typeface="+mn-lt"/>
          <a:ea typeface="+mn-ea"/>
          <a:cs typeface="+mn-cs"/>
        </a:defRPr>
      </a:lvl2pPr>
      <a:lvl3pPr marL="670164" algn="l" defTabSz="670164" rtl="0" eaLnBrk="1" latinLnBrk="0" hangingPunct="1">
        <a:defRPr sz="1319" kern="1200">
          <a:solidFill>
            <a:schemeClr val="tx1"/>
          </a:solidFill>
          <a:latin typeface="+mn-lt"/>
          <a:ea typeface="+mn-ea"/>
          <a:cs typeface="+mn-cs"/>
        </a:defRPr>
      </a:lvl3pPr>
      <a:lvl4pPr marL="1005246" algn="l" defTabSz="670164" rtl="0" eaLnBrk="1" latinLnBrk="0" hangingPunct="1">
        <a:defRPr sz="1319" kern="1200">
          <a:solidFill>
            <a:schemeClr val="tx1"/>
          </a:solidFill>
          <a:latin typeface="+mn-lt"/>
          <a:ea typeface="+mn-ea"/>
          <a:cs typeface="+mn-cs"/>
        </a:defRPr>
      </a:lvl4pPr>
      <a:lvl5pPr marL="1340328" algn="l" defTabSz="670164" rtl="0" eaLnBrk="1" latinLnBrk="0" hangingPunct="1">
        <a:defRPr sz="1319" kern="1200">
          <a:solidFill>
            <a:schemeClr val="tx1"/>
          </a:solidFill>
          <a:latin typeface="+mn-lt"/>
          <a:ea typeface="+mn-ea"/>
          <a:cs typeface="+mn-cs"/>
        </a:defRPr>
      </a:lvl5pPr>
      <a:lvl6pPr marL="1675409" algn="l" defTabSz="670164" rtl="0" eaLnBrk="1" latinLnBrk="0" hangingPunct="1">
        <a:defRPr sz="1319" kern="1200">
          <a:solidFill>
            <a:schemeClr val="tx1"/>
          </a:solidFill>
          <a:latin typeface="+mn-lt"/>
          <a:ea typeface="+mn-ea"/>
          <a:cs typeface="+mn-cs"/>
        </a:defRPr>
      </a:lvl6pPr>
      <a:lvl7pPr marL="2010491" algn="l" defTabSz="670164" rtl="0" eaLnBrk="1" latinLnBrk="0" hangingPunct="1">
        <a:defRPr sz="1319" kern="1200">
          <a:solidFill>
            <a:schemeClr val="tx1"/>
          </a:solidFill>
          <a:latin typeface="+mn-lt"/>
          <a:ea typeface="+mn-ea"/>
          <a:cs typeface="+mn-cs"/>
        </a:defRPr>
      </a:lvl7pPr>
      <a:lvl8pPr marL="2345573" algn="l" defTabSz="670164" rtl="0" eaLnBrk="1" latinLnBrk="0" hangingPunct="1">
        <a:defRPr sz="1319" kern="1200">
          <a:solidFill>
            <a:schemeClr val="tx1"/>
          </a:solidFill>
          <a:latin typeface="+mn-lt"/>
          <a:ea typeface="+mn-ea"/>
          <a:cs typeface="+mn-cs"/>
        </a:defRPr>
      </a:lvl8pPr>
      <a:lvl9pPr marL="2680655" algn="l" defTabSz="670164" rtl="0" eaLnBrk="1" latinLnBrk="0" hangingPunct="1">
        <a:defRPr sz="13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59262F7D-A0A7-4FDB-8B01-353BA4B1AB82}"/>
              </a:ext>
            </a:extLst>
          </p:cNvPr>
          <p:cNvSpPr/>
          <p:nvPr/>
        </p:nvSpPr>
        <p:spPr>
          <a:xfrm>
            <a:off x="-1" y="4585332"/>
            <a:ext cx="13823948" cy="476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7200"/>
          </a:p>
        </p:txBody>
      </p:sp>
    </p:spTree>
    <p:extLst>
      <p:ext uri="{BB962C8B-B14F-4D97-AF65-F5344CB8AC3E}">
        <p14:creationId xmlns:p14="http://schemas.microsoft.com/office/powerpoint/2010/main" val="460602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Lier Adrian</dc:creator>
  <cp:lastModifiedBy>Hirschnagl, Karin</cp:lastModifiedBy>
  <cp:revision>24</cp:revision>
  <dcterms:created xsi:type="dcterms:W3CDTF">2020-11-10T13:27:37Z</dcterms:created>
  <dcterms:modified xsi:type="dcterms:W3CDTF">2023-06-20T11:47:42Z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6450969-e8d1-46a1-a807-ee95d8766906_Enabled">
    <vt:lpwstr>true</vt:lpwstr>
  </property>
  <property fmtid="{D5CDD505-2E9C-101B-9397-08002B2CF9AE}" pid="3" name="MSIP_Label_b6450969-e8d1-46a1-a807-ee95d8766906_SetDate">
    <vt:lpwstr>2020-11-10T13:27:37Z</vt:lpwstr>
  </property>
  <property fmtid="{D5CDD505-2E9C-101B-9397-08002B2CF9AE}" pid="4" name="MSIP_Label_b6450969-e8d1-46a1-a807-ee95d8766906_Method">
    <vt:lpwstr>Standard</vt:lpwstr>
  </property>
  <property fmtid="{D5CDD505-2E9C-101B-9397-08002B2CF9AE}" pid="5" name="MSIP_Label_b6450969-e8d1-46a1-a807-ee95d8766906_Name">
    <vt:lpwstr>Internal Use Only</vt:lpwstr>
  </property>
  <property fmtid="{D5CDD505-2E9C-101B-9397-08002B2CF9AE}" pid="6" name="MSIP_Label_b6450969-e8d1-46a1-a807-ee95d8766906_SiteId">
    <vt:lpwstr>e5d0182b-f458-403c-8d06-b825112408b6</vt:lpwstr>
  </property>
  <property fmtid="{D5CDD505-2E9C-101B-9397-08002B2CF9AE}" pid="7" name="MSIP_Label_b6450969-e8d1-46a1-a807-ee95d8766906_ActionId">
    <vt:lpwstr>1f2c5c20-0e04-4aee-a554-000064945546</vt:lpwstr>
  </property>
  <property fmtid="{D5CDD505-2E9C-101B-9397-08002B2CF9AE}" pid="8" name="MSIP_Label_b6450969-e8d1-46a1-a807-ee95d8766906_ContentBits">
    <vt:lpwstr>2</vt:lpwstr>
  </property>
  <property fmtid="{D5CDD505-2E9C-101B-9397-08002B2CF9AE}" pid="9" name="ClassificationContentMarkingFooterLocations">
    <vt:lpwstr>Office:8</vt:lpwstr>
  </property>
  <property fmtid="{D5CDD505-2E9C-101B-9397-08002B2CF9AE}" pid="10" name="ClassificationContentMarkingFooterText">
    <vt:lpwstr>INTERNAL USE ONLY</vt:lpwstr>
  </property>
</Properties>
</file>