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</p:sldIdLst>
  <p:sldSz cx="8099425" cy="7740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er Adrian" initials="LA" lastIdx="1" clrIdx="0">
    <p:extLst>
      <p:ext uri="{19B8F6BF-5375-455C-9EA6-DF929625EA0E}">
        <p15:presenceInfo xmlns:p15="http://schemas.microsoft.com/office/powerpoint/2012/main" userId="S::Adrian.Lier@mckesson.eu::72d2512e-889a-4642-b302-e088a53a297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575755"/>
    <a:srgbClr val="DAE3F3"/>
    <a:srgbClr val="00B6CF"/>
    <a:srgbClr val="9C9C9C"/>
    <a:srgbClr val="319C8E"/>
    <a:srgbClr val="BE8957"/>
    <a:srgbClr val="76B6B6"/>
    <a:srgbClr val="A9C7C1"/>
    <a:srgbClr val="897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9E8C3C-A8E9-4DE1-A3B6-71C4300552CA}" v="20" dt="2022-07-07T14:15:27.0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5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8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rschnagl Karin" userId="6cd04238-501e-4d64-bc0d-67394ee06631" providerId="ADAL" clId="{649E8C3C-A8E9-4DE1-A3B6-71C4300552CA}"/>
    <pc:docChg chg="custSel addSld delSld modSld">
      <pc:chgData name="Hirschnagl Karin" userId="6cd04238-501e-4d64-bc0d-67394ee06631" providerId="ADAL" clId="{649E8C3C-A8E9-4DE1-A3B6-71C4300552CA}" dt="2022-08-10T12:12:30.645" v="69" actId="47"/>
      <pc:docMkLst>
        <pc:docMk/>
      </pc:docMkLst>
      <pc:sldChg chg="delSp modSp mod">
        <pc:chgData name="Hirschnagl Karin" userId="6cd04238-501e-4d64-bc0d-67394ee06631" providerId="ADAL" clId="{649E8C3C-A8E9-4DE1-A3B6-71C4300552CA}" dt="2022-05-19T13:44:20.434" v="8" actId="478"/>
        <pc:sldMkLst>
          <pc:docMk/>
          <pc:sldMk cId="1022061304" sldId="263"/>
        </pc:sldMkLst>
        <pc:spChg chg="del mod">
          <ac:chgData name="Hirschnagl Karin" userId="6cd04238-501e-4d64-bc0d-67394ee06631" providerId="ADAL" clId="{649E8C3C-A8E9-4DE1-A3B6-71C4300552CA}" dt="2022-05-19T13:44:15.351" v="5" actId="478"/>
          <ac:spMkLst>
            <pc:docMk/>
            <pc:sldMk cId="1022061304" sldId="263"/>
            <ac:spMk id="2" creationId="{17595201-64B9-4FEC-B485-CC7DE26DB669}"/>
          </ac:spMkLst>
        </pc:spChg>
        <pc:spChg chg="del">
          <ac:chgData name="Hirschnagl Karin" userId="6cd04238-501e-4d64-bc0d-67394ee06631" providerId="ADAL" clId="{649E8C3C-A8E9-4DE1-A3B6-71C4300552CA}" dt="2022-05-19T13:44:05.918" v="1" actId="478"/>
          <ac:spMkLst>
            <pc:docMk/>
            <pc:sldMk cId="1022061304" sldId="263"/>
            <ac:spMk id="9" creationId="{A06BF684-0E09-412C-A301-EE462B506895}"/>
          </ac:spMkLst>
        </pc:spChg>
        <pc:spChg chg="del">
          <ac:chgData name="Hirschnagl Karin" userId="6cd04238-501e-4d64-bc0d-67394ee06631" providerId="ADAL" clId="{649E8C3C-A8E9-4DE1-A3B6-71C4300552CA}" dt="2022-05-19T13:44:18.563" v="7" actId="478"/>
          <ac:spMkLst>
            <pc:docMk/>
            <pc:sldMk cId="1022061304" sldId="263"/>
            <ac:spMk id="11" creationId="{FAF5C28F-0E17-464F-BAF4-5B1AC86B9EE8}"/>
          </ac:spMkLst>
        </pc:spChg>
        <pc:spChg chg="del mod">
          <ac:chgData name="Hirschnagl Karin" userId="6cd04238-501e-4d64-bc0d-67394ee06631" providerId="ADAL" clId="{649E8C3C-A8E9-4DE1-A3B6-71C4300552CA}" dt="2022-05-19T13:44:17.233" v="6" actId="478"/>
          <ac:spMkLst>
            <pc:docMk/>
            <pc:sldMk cId="1022061304" sldId="263"/>
            <ac:spMk id="12" creationId="{B214EC06-3DB5-4631-B463-667838E8360C}"/>
          </ac:spMkLst>
        </pc:spChg>
        <pc:spChg chg="del">
          <ac:chgData name="Hirschnagl Karin" userId="6cd04238-501e-4d64-bc0d-67394ee06631" providerId="ADAL" clId="{649E8C3C-A8E9-4DE1-A3B6-71C4300552CA}" dt="2022-05-19T13:44:20.434" v="8" actId="478"/>
          <ac:spMkLst>
            <pc:docMk/>
            <pc:sldMk cId="1022061304" sldId="263"/>
            <ac:spMk id="16" creationId="{C904856E-59B1-4120-8234-147840B5BA1B}"/>
          </ac:spMkLst>
        </pc:spChg>
        <pc:picChg chg="del">
          <ac:chgData name="Hirschnagl Karin" userId="6cd04238-501e-4d64-bc0d-67394ee06631" providerId="ADAL" clId="{649E8C3C-A8E9-4DE1-A3B6-71C4300552CA}" dt="2022-05-19T13:44:08.341" v="2" actId="478"/>
          <ac:picMkLst>
            <pc:docMk/>
            <pc:sldMk cId="1022061304" sldId="263"/>
            <ac:picMk id="6" creationId="{27963ACF-E806-48A0-8882-343AF684E732}"/>
          </ac:picMkLst>
        </pc:picChg>
      </pc:sldChg>
      <pc:sldChg chg="del">
        <pc:chgData name="Hirschnagl Karin" userId="6cd04238-501e-4d64-bc0d-67394ee06631" providerId="ADAL" clId="{649E8C3C-A8E9-4DE1-A3B6-71C4300552CA}" dt="2022-05-19T13:44:03.894" v="0" actId="47"/>
        <pc:sldMkLst>
          <pc:docMk/>
          <pc:sldMk cId="2735683403" sldId="264"/>
        </pc:sldMkLst>
      </pc:sldChg>
      <pc:sldChg chg="del">
        <pc:chgData name="Hirschnagl Karin" userId="6cd04238-501e-4d64-bc0d-67394ee06631" providerId="ADAL" clId="{649E8C3C-A8E9-4DE1-A3B6-71C4300552CA}" dt="2022-05-19T13:44:03.894" v="0" actId="47"/>
        <pc:sldMkLst>
          <pc:docMk/>
          <pc:sldMk cId="1000637272" sldId="265"/>
        </pc:sldMkLst>
      </pc:sldChg>
      <pc:sldChg chg="del">
        <pc:chgData name="Hirschnagl Karin" userId="6cd04238-501e-4d64-bc0d-67394ee06631" providerId="ADAL" clId="{649E8C3C-A8E9-4DE1-A3B6-71C4300552CA}" dt="2022-05-19T13:44:03.894" v="0" actId="47"/>
        <pc:sldMkLst>
          <pc:docMk/>
          <pc:sldMk cId="3744449585" sldId="266"/>
        </pc:sldMkLst>
      </pc:sldChg>
      <pc:sldChg chg="del">
        <pc:chgData name="Hirschnagl Karin" userId="6cd04238-501e-4d64-bc0d-67394ee06631" providerId="ADAL" clId="{649E8C3C-A8E9-4DE1-A3B6-71C4300552CA}" dt="2022-05-19T13:44:03.894" v="0" actId="47"/>
        <pc:sldMkLst>
          <pc:docMk/>
          <pc:sldMk cId="1045683602" sldId="268"/>
        </pc:sldMkLst>
      </pc:sldChg>
      <pc:sldChg chg="del">
        <pc:chgData name="Hirschnagl Karin" userId="6cd04238-501e-4d64-bc0d-67394ee06631" providerId="ADAL" clId="{649E8C3C-A8E9-4DE1-A3B6-71C4300552CA}" dt="2022-05-19T13:44:03.894" v="0" actId="47"/>
        <pc:sldMkLst>
          <pc:docMk/>
          <pc:sldMk cId="3295693518" sldId="269"/>
        </pc:sldMkLst>
      </pc:sldChg>
      <pc:sldChg chg="addSp delSp modSp add del mod">
        <pc:chgData name="Hirschnagl Karin" userId="6cd04238-501e-4d64-bc0d-67394ee06631" providerId="ADAL" clId="{649E8C3C-A8E9-4DE1-A3B6-71C4300552CA}" dt="2022-08-10T12:12:29.818" v="68" actId="47"/>
        <pc:sldMkLst>
          <pc:docMk/>
          <pc:sldMk cId="4256605440" sldId="288"/>
        </pc:sldMkLst>
        <pc:spChg chg="mod">
          <ac:chgData name="Hirschnagl Karin" userId="6cd04238-501e-4d64-bc0d-67394ee06631" providerId="ADAL" clId="{649E8C3C-A8E9-4DE1-A3B6-71C4300552CA}" dt="2022-07-07T14:04:10.397" v="21" actId="1035"/>
          <ac:spMkLst>
            <pc:docMk/>
            <pc:sldMk cId="4256605440" sldId="288"/>
            <ac:spMk id="6" creationId="{27EA45A1-814F-4861-852E-B26C69047A66}"/>
          </ac:spMkLst>
        </pc:spChg>
        <pc:spChg chg="mod">
          <ac:chgData name="Hirschnagl Karin" userId="6cd04238-501e-4d64-bc0d-67394ee06631" providerId="ADAL" clId="{649E8C3C-A8E9-4DE1-A3B6-71C4300552CA}" dt="2022-07-07T14:04:18.125" v="44" actId="1035"/>
          <ac:spMkLst>
            <pc:docMk/>
            <pc:sldMk cId="4256605440" sldId="288"/>
            <ac:spMk id="7" creationId="{761B1600-6432-4911-81D7-C65B90D6CAFB}"/>
          </ac:spMkLst>
        </pc:spChg>
        <pc:spChg chg="mod">
          <ac:chgData name="Hirschnagl Karin" userId="6cd04238-501e-4d64-bc0d-67394ee06631" providerId="ADAL" clId="{649E8C3C-A8E9-4DE1-A3B6-71C4300552CA}" dt="2022-06-02T11:48:52.757" v="13" actId="1076"/>
          <ac:spMkLst>
            <pc:docMk/>
            <pc:sldMk cId="4256605440" sldId="288"/>
            <ac:spMk id="8" creationId="{BC0A207A-28F5-422F-8521-58279CA3B17B}"/>
          </ac:spMkLst>
        </pc:spChg>
        <pc:spChg chg="add mod">
          <ac:chgData name="Hirschnagl Karin" userId="6cd04238-501e-4d64-bc0d-67394ee06631" providerId="ADAL" clId="{649E8C3C-A8E9-4DE1-A3B6-71C4300552CA}" dt="2022-07-07T14:14:21.136" v="47"/>
          <ac:spMkLst>
            <pc:docMk/>
            <pc:sldMk cId="4256605440" sldId="288"/>
            <ac:spMk id="10" creationId="{8D809633-A9D7-8E7A-27D3-09A8AB9E4CAA}"/>
          </ac:spMkLst>
        </pc:spChg>
        <pc:graphicFrameChg chg="add del mod">
          <ac:chgData name="Hirschnagl Karin" userId="6cd04238-501e-4d64-bc0d-67394ee06631" providerId="ADAL" clId="{649E8C3C-A8E9-4DE1-A3B6-71C4300552CA}" dt="2022-06-02T11:48:43.848" v="12" actId="478"/>
          <ac:graphicFrameMkLst>
            <pc:docMk/>
            <pc:sldMk cId="4256605440" sldId="288"/>
            <ac:graphicFrameMk id="2" creationId="{02656F89-DE2B-23E2-EF63-DD7A8DF93CCF}"/>
          </ac:graphicFrameMkLst>
        </pc:graphicFrameChg>
        <pc:picChg chg="add del mod">
          <ac:chgData name="Hirschnagl Karin" userId="6cd04238-501e-4d64-bc0d-67394ee06631" providerId="ADAL" clId="{649E8C3C-A8E9-4DE1-A3B6-71C4300552CA}" dt="2022-07-07T14:14:09.926" v="45" actId="478"/>
          <ac:picMkLst>
            <pc:docMk/>
            <pc:sldMk cId="4256605440" sldId="288"/>
            <ac:picMk id="5" creationId="{0E202BC1-5968-41B7-04CF-BB7513C66E8C}"/>
          </ac:picMkLst>
        </pc:picChg>
        <pc:picChg chg="add del mod">
          <ac:chgData name="Hirschnagl Karin" userId="6cd04238-501e-4d64-bc0d-67394ee06631" providerId="ADAL" clId="{649E8C3C-A8E9-4DE1-A3B6-71C4300552CA}" dt="2022-07-07T14:14:11.425" v="46" actId="478"/>
          <ac:picMkLst>
            <pc:docMk/>
            <pc:sldMk cId="4256605440" sldId="288"/>
            <ac:picMk id="9" creationId="{1C4008D0-BA54-82F7-8D85-6B4087D1DACD}"/>
          </ac:picMkLst>
        </pc:picChg>
        <pc:picChg chg="del">
          <ac:chgData name="Hirschnagl Karin" userId="6cd04238-501e-4d64-bc0d-67394ee06631" providerId="ADAL" clId="{649E8C3C-A8E9-4DE1-A3B6-71C4300552CA}" dt="2022-06-02T11:48:04.713" v="10" actId="478"/>
          <ac:picMkLst>
            <pc:docMk/>
            <pc:sldMk cId="4256605440" sldId="288"/>
            <ac:picMk id="10" creationId="{DECCC918-DBB4-43C4-97FE-18A5B636DA2F}"/>
          </ac:picMkLst>
        </pc:picChg>
      </pc:sldChg>
      <pc:sldChg chg="addSp delSp modSp add del mod">
        <pc:chgData name="Hirschnagl Karin" userId="6cd04238-501e-4d64-bc0d-67394ee06631" providerId="ADAL" clId="{649E8C3C-A8E9-4DE1-A3B6-71C4300552CA}" dt="2022-08-10T12:12:30.645" v="69" actId="47"/>
        <pc:sldMkLst>
          <pc:docMk/>
          <pc:sldMk cId="2043942265" sldId="289"/>
        </pc:sldMkLst>
        <pc:spChg chg="del">
          <ac:chgData name="Hirschnagl Karin" userId="6cd04238-501e-4d64-bc0d-67394ee06631" providerId="ADAL" clId="{649E8C3C-A8E9-4DE1-A3B6-71C4300552CA}" dt="2022-07-07T14:14:27.719" v="49" actId="478"/>
          <ac:spMkLst>
            <pc:docMk/>
            <pc:sldMk cId="2043942265" sldId="289"/>
            <ac:spMk id="6" creationId="{27EA45A1-814F-4861-852E-B26C69047A66}"/>
          </ac:spMkLst>
        </pc:spChg>
        <pc:spChg chg="del">
          <ac:chgData name="Hirschnagl Karin" userId="6cd04238-501e-4d64-bc0d-67394ee06631" providerId="ADAL" clId="{649E8C3C-A8E9-4DE1-A3B6-71C4300552CA}" dt="2022-07-07T14:14:30.491" v="50" actId="478"/>
          <ac:spMkLst>
            <pc:docMk/>
            <pc:sldMk cId="2043942265" sldId="289"/>
            <ac:spMk id="7" creationId="{761B1600-6432-4911-81D7-C65B90D6CAFB}"/>
          </ac:spMkLst>
        </pc:spChg>
        <pc:spChg chg="del">
          <ac:chgData name="Hirschnagl Karin" userId="6cd04238-501e-4d64-bc0d-67394ee06631" providerId="ADAL" clId="{649E8C3C-A8E9-4DE1-A3B6-71C4300552CA}" dt="2022-07-07T14:14:30.491" v="50" actId="478"/>
          <ac:spMkLst>
            <pc:docMk/>
            <pc:sldMk cId="2043942265" sldId="289"/>
            <ac:spMk id="8" creationId="{BC0A207A-28F5-422F-8521-58279CA3B17B}"/>
          </ac:spMkLst>
        </pc:spChg>
        <pc:spChg chg="del">
          <ac:chgData name="Hirschnagl Karin" userId="6cd04238-501e-4d64-bc0d-67394ee06631" providerId="ADAL" clId="{649E8C3C-A8E9-4DE1-A3B6-71C4300552CA}" dt="2022-07-07T14:14:40.166" v="52" actId="478"/>
          <ac:spMkLst>
            <pc:docMk/>
            <pc:sldMk cId="2043942265" sldId="289"/>
            <ac:spMk id="10" creationId="{8D809633-A9D7-8E7A-27D3-09A8AB9E4CAA}"/>
          </ac:spMkLst>
        </pc:spChg>
        <pc:spChg chg="add mod">
          <ac:chgData name="Hirschnagl Karin" userId="6cd04238-501e-4d64-bc0d-67394ee06631" providerId="ADAL" clId="{649E8C3C-A8E9-4DE1-A3B6-71C4300552CA}" dt="2022-07-07T14:15:36.551" v="67" actId="14100"/>
          <ac:spMkLst>
            <pc:docMk/>
            <pc:sldMk cId="2043942265" sldId="289"/>
            <ac:spMk id="12" creationId="{D41A0220-DAB1-5F11-6FD1-3D5741EDD501}"/>
          </ac:spMkLst>
        </pc:spChg>
        <pc:picChg chg="add del mod">
          <ac:chgData name="Hirschnagl Karin" userId="6cd04238-501e-4d64-bc0d-67394ee06631" providerId="ADAL" clId="{649E8C3C-A8E9-4DE1-A3B6-71C4300552CA}" dt="2022-07-07T14:15:08.525" v="60" actId="478"/>
          <ac:picMkLst>
            <pc:docMk/>
            <pc:sldMk cId="2043942265" sldId="289"/>
            <ac:picMk id="9" creationId="{97945696-C4B6-080A-5BE8-60ACA7E50FE0}"/>
          </ac:picMkLst>
        </pc:picChg>
        <pc:picChg chg="add mod">
          <ac:chgData name="Hirschnagl Karin" userId="6cd04238-501e-4d64-bc0d-67394ee06631" providerId="ADAL" clId="{649E8C3C-A8E9-4DE1-A3B6-71C4300552CA}" dt="2022-07-07T14:15:27.028" v="64" actId="14100"/>
          <ac:picMkLst>
            <pc:docMk/>
            <pc:sldMk cId="2043942265" sldId="289"/>
            <ac:picMk id="11" creationId="{9C336D25-76E9-0840-D9A8-DD09D2F1AC4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7457" y="1266815"/>
            <a:ext cx="6884511" cy="2694893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2428" y="4065633"/>
            <a:ext cx="6074569" cy="1868865"/>
          </a:xfrm>
        </p:spPr>
        <p:txBody>
          <a:bodyPr/>
          <a:lstStyle>
            <a:lvl1pPr marL="0" indent="0" algn="ctr">
              <a:buNone/>
              <a:defRPr sz="2126"/>
            </a:lvl1pPr>
            <a:lvl2pPr marL="404988" indent="0" algn="ctr">
              <a:buNone/>
              <a:defRPr sz="1772"/>
            </a:lvl2pPr>
            <a:lvl3pPr marL="809976" indent="0" algn="ctr">
              <a:buNone/>
              <a:defRPr sz="1594"/>
            </a:lvl3pPr>
            <a:lvl4pPr marL="1214963" indent="0" algn="ctr">
              <a:buNone/>
              <a:defRPr sz="1417"/>
            </a:lvl4pPr>
            <a:lvl5pPr marL="1619951" indent="0" algn="ctr">
              <a:buNone/>
              <a:defRPr sz="1417"/>
            </a:lvl5pPr>
            <a:lvl6pPr marL="2024939" indent="0" algn="ctr">
              <a:buNone/>
              <a:defRPr sz="1417"/>
            </a:lvl6pPr>
            <a:lvl7pPr marL="2429927" indent="0" algn="ctr">
              <a:buNone/>
              <a:defRPr sz="1417"/>
            </a:lvl7pPr>
            <a:lvl8pPr marL="2834914" indent="0" algn="ctr">
              <a:buNone/>
              <a:defRPr sz="1417"/>
            </a:lvl8pPr>
            <a:lvl9pPr marL="3239902" indent="0" algn="ctr">
              <a:buNone/>
              <a:defRPr sz="1417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2E17-E680-4404-BFC8-1D4E6E7289F5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5939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2E17-E680-4404-BFC8-1D4E6E7289F5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3354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96151" y="412118"/>
            <a:ext cx="1746439" cy="655984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6836" y="412118"/>
            <a:ext cx="5138073" cy="655984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2E17-E680-4404-BFC8-1D4E6E7289F5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6338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2E17-E680-4404-BFC8-1D4E6E7289F5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353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617" y="1929789"/>
            <a:ext cx="6985754" cy="3219895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2617" y="5180145"/>
            <a:ext cx="6985754" cy="1693267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/>
                </a:solidFill>
              </a:defRPr>
            </a:lvl1pPr>
            <a:lvl2pPr marL="404988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2E17-E680-4404-BFC8-1D4E6E7289F5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176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6835" y="2060590"/>
            <a:ext cx="3442256" cy="491137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00334" y="2060590"/>
            <a:ext cx="3442256" cy="491137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2E17-E680-4404-BFC8-1D4E6E7289F5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410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890" y="412120"/>
            <a:ext cx="6985754" cy="149616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7891" y="1897535"/>
            <a:ext cx="3426436" cy="929953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891" y="2827487"/>
            <a:ext cx="3426436" cy="415880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00334" y="1897535"/>
            <a:ext cx="3443311" cy="929953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00334" y="2827487"/>
            <a:ext cx="3443311" cy="415880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2E17-E680-4404-BFC8-1D4E6E7289F5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4715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2E17-E680-4404-BFC8-1D4E6E7289F5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8060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2E17-E680-4404-BFC8-1D4E6E7289F5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0504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891" y="516043"/>
            <a:ext cx="2612275" cy="1806152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3311" y="1114512"/>
            <a:ext cx="4100334" cy="5500879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7891" y="2322195"/>
            <a:ext cx="2612275" cy="4302153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2E17-E680-4404-BFC8-1D4E6E7289F5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14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891" y="516043"/>
            <a:ext cx="2612275" cy="1806152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43311" y="1114512"/>
            <a:ext cx="4100334" cy="5500879"/>
          </a:xfrm>
        </p:spPr>
        <p:txBody>
          <a:bodyPr anchor="t"/>
          <a:lstStyle>
            <a:lvl1pPr marL="0" indent="0">
              <a:buNone/>
              <a:defRPr sz="2835"/>
            </a:lvl1pPr>
            <a:lvl2pPr marL="404988" indent="0">
              <a:buNone/>
              <a:defRPr sz="2480"/>
            </a:lvl2pPr>
            <a:lvl3pPr marL="809976" indent="0">
              <a:buNone/>
              <a:defRPr sz="2126"/>
            </a:lvl3pPr>
            <a:lvl4pPr marL="1214963" indent="0">
              <a:buNone/>
              <a:defRPr sz="1772"/>
            </a:lvl4pPr>
            <a:lvl5pPr marL="1619951" indent="0">
              <a:buNone/>
              <a:defRPr sz="1772"/>
            </a:lvl5pPr>
            <a:lvl6pPr marL="2024939" indent="0">
              <a:buNone/>
              <a:defRPr sz="1772"/>
            </a:lvl6pPr>
            <a:lvl7pPr marL="2429927" indent="0">
              <a:buNone/>
              <a:defRPr sz="1772"/>
            </a:lvl7pPr>
            <a:lvl8pPr marL="2834914" indent="0">
              <a:buNone/>
              <a:defRPr sz="1772"/>
            </a:lvl8pPr>
            <a:lvl9pPr marL="3239902" indent="0">
              <a:buNone/>
              <a:defRPr sz="1772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7891" y="2322195"/>
            <a:ext cx="2612275" cy="4302153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2E17-E680-4404-BFC8-1D4E6E7289F5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088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6836" y="412120"/>
            <a:ext cx="6985754" cy="1496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6836" y="2060590"/>
            <a:ext cx="6985754" cy="4911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6835" y="7174437"/>
            <a:ext cx="1822371" cy="41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32E17-E680-4404-BFC8-1D4E6E7289F5}" type="datetimeFigureOut">
              <a:rPr lang="de-DE" smtClean="0"/>
              <a:t>10.08.2022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2935" y="7174437"/>
            <a:ext cx="2733556" cy="41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0219" y="7174437"/>
            <a:ext cx="1822371" cy="41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B33EB6F-7CEF-4EF4-BCD9-71D38620B0F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7603041"/>
            <a:ext cx="572655" cy="81689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de-DE" sz="531">
                <a:solidFill>
                  <a:srgbClr val="000000"/>
                </a:solidFill>
                <a:latin typeface="Calibri" panose="020F0502020204030204" pitchFamily="34" charset="0"/>
              </a:rPr>
              <a:t>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17230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09976" rtl="0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494" indent="-202494" algn="l" defTabSz="809976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482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469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457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445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433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420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408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396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88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76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63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51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39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27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14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02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ED8581C3-FD16-41FE-B200-3BEA604090E4}"/>
              </a:ext>
            </a:extLst>
          </p:cNvPr>
          <p:cNvSpPr/>
          <p:nvPr/>
        </p:nvSpPr>
        <p:spPr>
          <a:xfrm>
            <a:off x="-1" y="7112001"/>
            <a:ext cx="8099426" cy="6286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15F36B74-E6B1-4613-AB67-9157620FEFC8}"/>
              </a:ext>
            </a:extLst>
          </p:cNvPr>
          <p:cNvSpPr/>
          <p:nvPr/>
        </p:nvSpPr>
        <p:spPr>
          <a:xfrm>
            <a:off x="7270142" y="3041042"/>
            <a:ext cx="1658566" cy="165856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746" tIns="30373" rIns="60746" bIns="30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329" dirty="0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FEC1058E-9CA2-4917-BAE9-91486A755770}"/>
              </a:ext>
            </a:extLst>
          </p:cNvPr>
          <p:cNvSpPr/>
          <p:nvPr/>
        </p:nvSpPr>
        <p:spPr>
          <a:xfrm>
            <a:off x="-829283" y="3041042"/>
            <a:ext cx="1658566" cy="165856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746" tIns="30373" rIns="60746" bIns="30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329" dirty="0"/>
          </a:p>
        </p:txBody>
      </p:sp>
    </p:spTree>
    <p:extLst>
      <p:ext uri="{BB962C8B-B14F-4D97-AF65-F5344CB8AC3E}">
        <p14:creationId xmlns:p14="http://schemas.microsoft.com/office/powerpoint/2010/main" val="1022061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Lier Adrian</dc:creator>
  <cp:lastModifiedBy>Hirschnagl Karin</cp:lastModifiedBy>
  <cp:revision>23</cp:revision>
  <dcterms:created xsi:type="dcterms:W3CDTF">2020-11-10T13:27:37Z</dcterms:created>
  <dcterms:modified xsi:type="dcterms:W3CDTF">2022-08-10T12:12:32Z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6450969-e8d1-46a1-a807-ee95d8766906_Enabled">
    <vt:lpwstr>true</vt:lpwstr>
  </property>
  <property fmtid="{D5CDD505-2E9C-101B-9397-08002B2CF9AE}" pid="3" name="MSIP_Label_b6450969-e8d1-46a1-a807-ee95d8766906_SetDate">
    <vt:lpwstr>2020-11-10T13:27:37Z</vt:lpwstr>
  </property>
  <property fmtid="{D5CDD505-2E9C-101B-9397-08002B2CF9AE}" pid="4" name="MSIP_Label_b6450969-e8d1-46a1-a807-ee95d8766906_Method">
    <vt:lpwstr>Standard</vt:lpwstr>
  </property>
  <property fmtid="{D5CDD505-2E9C-101B-9397-08002B2CF9AE}" pid="5" name="MSIP_Label_b6450969-e8d1-46a1-a807-ee95d8766906_Name">
    <vt:lpwstr>Internal Use Only</vt:lpwstr>
  </property>
  <property fmtid="{D5CDD505-2E9C-101B-9397-08002B2CF9AE}" pid="6" name="MSIP_Label_b6450969-e8d1-46a1-a807-ee95d8766906_SiteId">
    <vt:lpwstr>e5d0182b-f458-403c-8d06-b825112408b6</vt:lpwstr>
  </property>
  <property fmtid="{D5CDD505-2E9C-101B-9397-08002B2CF9AE}" pid="7" name="MSIP_Label_b6450969-e8d1-46a1-a807-ee95d8766906_ActionId">
    <vt:lpwstr>1f2c5c20-0e04-4aee-a554-000064945546</vt:lpwstr>
  </property>
  <property fmtid="{D5CDD505-2E9C-101B-9397-08002B2CF9AE}" pid="8" name="MSIP_Label_b6450969-e8d1-46a1-a807-ee95d8766906_ContentBits">
    <vt:lpwstr>2</vt:lpwstr>
  </property>
  <property fmtid="{D5CDD505-2E9C-101B-9397-08002B2CF9AE}" pid="9" name="ClassificationContentMarkingFooterLocations">
    <vt:lpwstr>Office:8</vt:lpwstr>
  </property>
  <property fmtid="{D5CDD505-2E9C-101B-9397-08002B2CF9AE}" pid="10" name="ClassificationContentMarkingFooterText">
    <vt:lpwstr>INTERNAL USE ONLY</vt:lpwstr>
  </property>
</Properties>
</file>